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iagrams/quickStyle2.xml" ContentType="application/vnd.openxmlformats-officedocument.drawingml.diagramStyl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5"/>
  </p:notesMasterIdLst>
  <p:sldIdLst>
    <p:sldId id="267" r:id="rId2"/>
    <p:sldId id="268" r:id="rId3"/>
    <p:sldId id="257" r:id="rId4"/>
    <p:sldId id="269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08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B5318D-66C4-4D4F-B4CA-C96BAB4EE08F}" type="doc">
      <dgm:prSet loTypeId="urn:microsoft.com/office/officeart/2005/8/layout/hierarchy2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F473E4F2-71FA-4DF0-8806-9BABB34CDD97}">
      <dgm:prSet phldrT="[Текст]"/>
      <dgm:spPr/>
      <dgm:t>
        <a:bodyPr/>
        <a:lstStyle/>
        <a:p>
          <a:r>
            <a:rPr lang="ru-RU" dirty="0"/>
            <a:t>РЫНОК ЭЛЕКТРОЭНЕРГИИ</a:t>
          </a:r>
        </a:p>
      </dgm:t>
    </dgm:pt>
    <dgm:pt modelId="{9E3AD611-5DD6-45C8-8271-D86B5134605A}" type="parTrans" cxnId="{200AA87F-E5BA-4735-A7C2-5C49161764F2}">
      <dgm:prSet/>
      <dgm:spPr/>
      <dgm:t>
        <a:bodyPr/>
        <a:lstStyle/>
        <a:p>
          <a:endParaRPr lang="ru-RU"/>
        </a:p>
      </dgm:t>
    </dgm:pt>
    <dgm:pt modelId="{FA54FE12-39CE-4CA0-BE40-438CD53244D7}" type="sibTrans" cxnId="{200AA87F-E5BA-4735-A7C2-5C49161764F2}">
      <dgm:prSet/>
      <dgm:spPr/>
      <dgm:t>
        <a:bodyPr/>
        <a:lstStyle/>
        <a:p>
          <a:endParaRPr lang="ru-RU"/>
        </a:p>
      </dgm:t>
    </dgm:pt>
    <dgm:pt modelId="{362B4BA2-7562-4B19-BCCE-7C61F8AFD63A}">
      <dgm:prSet phldrT="[Текст]"/>
      <dgm:spPr/>
      <dgm:t>
        <a:bodyPr/>
        <a:lstStyle/>
        <a:p>
          <a:r>
            <a:rPr lang="ru-RU" dirty="0"/>
            <a:t>ОПТОВЫЙ РЫНОК</a:t>
          </a:r>
        </a:p>
      </dgm:t>
    </dgm:pt>
    <dgm:pt modelId="{B2041DAE-942B-45D5-A2B2-4527FA74800C}" type="parTrans" cxnId="{9261DC7A-F4B0-48BC-B974-9B3813590BF6}">
      <dgm:prSet/>
      <dgm:spPr/>
      <dgm:t>
        <a:bodyPr/>
        <a:lstStyle/>
        <a:p>
          <a:endParaRPr lang="ru-RU"/>
        </a:p>
      </dgm:t>
    </dgm:pt>
    <dgm:pt modelId="{1C54FBBD-C35E-49C9-BE27-1A8AF13A445A}" type="sibTrans" cxnId="{9261DC7A-F4B0-48BC-B974-9B3813590BF6}">
      <dgm:prSet/>
      <dgm:spPr/>
      <dgm:t>
        <a:bodyPr/>
        <a:lstStyle/>
        <a:p>
          <a:endParaRPr lang="ru-RU"/>
        </a:p>
      </dgm:t>
    </dgm:pt>
    <dgm:pt modelId="{905B6A1A-4250-4FD8-8928-19BA99744592}">
      <dgm:prSet phldrT="[Текст]"/>
      <dgm:spPr/>
      <dgm:t>
        <a:bodyPr/>
        <a:lstStyle/>
        <a:p>
          <a:r>
            <a:rPr lang="ru-RU" dirty="0"/>
            <a:t>РЫНОК РЕГУЛИРУЕМЫХ ДОГОВОРОВ</a:t>
          </a:r>
        </a:p>
      </dgm:t>
    </dgm:pt>
    <dgm:pt modelId="{1F75E2E2-BEEA-4835-9668-8DF0501A82F3}" type="parTrans" cxnId="{B0C5B3B8-38C3-4015-8D00-F05735C83D9E}">
      <dgm:prSet/>
      <dgm:spPr/>
      <dgm:t>
        <a:bodyPr/>
        <a:lstStyle/>
        <a:p>
          <a:endParaRPr lang="ru-RU"/>
        </a:p>
      </dgm:t>
    </dgm:pt>
    <dgm:pt modelId="{D482AE31-1BBE-4FEE-9CEB-B217FECA0C99}" type="sibTrans" cxnId="{B0C5B3B8-38C3-4015-8D00-F05735C83D9E}">
      <dgm:prSet/>
      <dgm:spPr/>
      <dgm:t>
        <a:bodyPr/>
        <a:lstStyle/>
        <a:p>
          <a:endParaRPr lang="ru-RU"/>
        </a:p>
      </dgm:t>
    </dgm:pt>
    <dgm:pt modelId="{22DCE417-8E88-4044-90A8-2C0503ABD3D7}">
      <dgm:prSet phldrT="[Текст]"/>
      <dgm:spPr/>
      <dgm:t>
        <a:bodyPr/>
        <a:lstStyle/>
        <a:p>
          <a:r>
            <a:rPr lang="ru-RU" dirty="0"/>
            <a:t>РЫНОК НА СУТКИ ВПЕРЕД</a:t>
          </a:r>
        </a:p>
      </dgm:t>
    </dgm:pt>
    <dgm:pt modelId="{D6D045F4-2062-4F0D-8BF9-3720B296F9E9}" type="parTrans" cxnId="{A4CA3AC7-9378-4096-8C0A-239590F5A8AE}">
      <dgm:prSet/>
      <dgm:spPr/>
      <dgm:t>
        <a:bodyPr/>
        <a:lstStyle/>
        <a:p>
          <a:endParaRPr lang="ru-RU"/>
        </a:p>
      </dgm:t>
    </dgm:pt>
    <dgm:pt modelId="{F2128452-7BF6-458B-9C43-EBC2CAFFA885}" type="sibTrans" cxnId="{A4CA3AC7-9378-4096-8C0A-239590F5A8AE}">
      <dgm:prSet/>
      <dgm:spPr/>
      <dgm:t>
        <a:bodyPr/>
        <a:lstStyle/>
        <a:p>
          <a:endParaRPr lang="ru-RU"/>
        </a:p>
      </dgm:t>
    </dgm:pt>
    <dgm:pt modelId="{0F5DF268-8118-45E8-B6B6-3921E7452F8F}">
      <dgm:prSet phldrT="[Текст]"/>
      <dgm:spPr/>
      <dgm:t>
        <a:bodyPr/>
        <a:lstStyle/>
        <a:p>
          <a:r>
            <a:rPr lang="ru-RU" dirty="0"/>
            <a:t>РОЗНИЧНЫЙ РЫНОК</a:t>
          </a:r>
        </a:p>
      </dgm:t>
    </dgm:pt>
    <dgm:pt modelId="{BF549D77-4BF7-4D0B-887E-883627B108E6}" type="parTrans" cxnId="{AB2B7850-9967-4E6E-BEF5-99AE4AD66D11}">
      <dgm:prSet/>
      <dgm:spPr/>
      <dgm:t>
        <a:bodyPr/>
        <a:lstStyle/>
        <a:p>
          <a:endParaRPr lang="ru-RU"/>
        </a:p>
      </dgm:t>
    </dgm:pt>
    <dgm:pt modelId="{82016877-A152-4F14-8A27-544C396A157A}" type="sibTrans" cxnId="{AB2B7850-9967-4E6E-BEF5-99AE4AD66D11}">
      <dgm:prSet/>
      <dgm:spPr/>
      <dgm:t>
        <a:bodyPr/>
        <a:lstStyle/>
        <a:p>
          <a:endParaRPr lang="ru-RU"/>
        </a:p>
      </dgm:t>
    </dgm:pt>
    <dgm:pt modelId="{C99D298D-59BB-4EF2-9AF3-6C1C23F7743A}">
      <dgm:prSet phldrT="[Текст]"/>
      <dgm:spPr/>
      <dgm:t>
        <a:bodyPr/>
        <a:lstStyle/>
        <a:p>
          <a:r>
            <a:rPr lang="ru-RU" dirty="0"/>
            <a:t>БАЛАНСИРУЮЩИЙ РЫНОК</a:t>
          </a:r>
        </a:p>
      </dgm:t>
    </dgm:pt>
    <dgm:pt modelId="{FC012111-28BC-4214-8465-8F6EB215EE0C}" type="parTrans" cxnId="{814DA4EB-0C01-4FD5-B80E-EE232B4CE65F}">
      <dgm:prSet/>
      <dgm:spPr/>
      <dgm:t>
        <a:bodyPr/>
        <a:lstStyle/>
        <a:p>
          <a:endParaRPr lang="ru-RU"/>
        </a:p>
      </dgm:t>
    </dgm:pt>
    <dgm:pt modelId="{46CB9EBA-DDB2-4565-9A3A-15993E6F18F2}" type="sibTrans" cxnId="{814DA4EB-0C01-4FD5-B80E-EE232B4CE65F}">
      <dgm:prSet/>
      <dgm:spPr/>
      <dgm:t>
        <a:bodyPr/>
        <a:lstStyle/>
        <a:p>
          <a:endParaRPr lang="ru-RU"/>
        </a:p>
      </dgm:t>
    </dgm:pt>
    <dgm:pt modelId="{59B7224A-5DCB-408A-AEF6-0F5ECFB91CB3}">
      <dgm:prSet phldrT="[Текст]"/>
      <dgm:spPr/>
      <dgm:t>
        <a:bodyPr/>
        <a:lstStyle/>
        <a:p>
          <a:r>
            <a:rPr lang="ru-RU" dirty="0"/>
            <a:t>РЫНОК СВОБОДНЫХ ДОГОВОРОВ</a:t>
          </a:r>
        </a:p>
      </dgm:t>
    </dgm:pt>
    <dgm:pt modelId="{5811DDCE-8BE0-4AAD-93F4-8F7257FB5F9F}" type="parTrans" cxnId="{B6F93673-095C-4F99-87A4-E20A17A5C733}">
      <dgm:prSet/>
      <dgm:spPr/>
      <dgm:t>
        <a:bodyPr/>
        <a:lstStyle/>
        <a:p>
          <a:endParaRPr lang="ru-RU"/>
        </a:p>
      </dgm:t>
    </dgm:pt>
    <dgm:pt modelId="{57B2E499-2F4D-40D3-871B-CD6A8C310405}" type="sibTrans" cxnId="{B6F93673-095C-4F99-87A4-E20A17A5C733}">
      <dgm:prSet/>
      <dgm:spPr/>
      <dgm:t>
        <a:bodyPr/>
        <a:lstStyle/>
        <a:p>
          <a:endParaRPr lang="ru-RU"/>
        </a:p>
      </dgm:t>
    </dgm:pt>
    <dgm:pt modelId="{E42DE4AB-292D-4586-99C9-012025286FC2}" type="pres">
      <dgm:prSet presAssocID="{6BB5318D-66C4-4D4F-B4CA-C96BAB4EE08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A818854B-F8C3-4900-B0BC-F397588E2342}" type="pres">
      <dgm:prSet presAssocID="{F473E4F2-71FA-4DF0-8806-9BABB34CDD97}" presName="root1" presStyleCnt="0"/>
      <dgm:spPr/>
    </dgm:pt>
    <dgm:pt modelId="{36048EF2-BE1C-4404-8360-C25447BD4EF8}" type="pres">
      <dgm:prSet presAssocID="{F473E4F2-71FA-4DF0-8806-9BABB34CDD97}" presName="LevelOneTextNode" presStyleLbl="node0" presStyleIdx="0" presStyleCnt="1" custScaleX="67026" custScaleY="52655" custLinFactNeighborX="-46" custLinFactNeighborY="-167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978A6741-72FF-43FE-9BF9-1F8918562F48}" type="pres">
      <dgm:prSet presAssocID="{F473E4F2-71FA-4DF0-8806-9BABB34CDD97}" presName="level2hierChild" presStyleCnt="0"/>
      <dgm:spPr/>
    </dgm:pt>
    <dgm:pt modelId="{52BA4231-32FC-478D-8B67-681A6A4B88ED}" type="pres">
      <dgm:prSet presAssocID="{B2041DAE-942B-45D5-A2B2-4527FA74800C}" presName="conn2-1" presStyleLbl="parChTrans1D2" presStyleIdx="0" presStyleCnt="2"/>
      <dgm:spPr/>
      <dgm:t>
        <a:bodyPr/>
        <a:lstStyle/>
        <a:p>
          <a:endParaRPr lang="ru-RU"/>
        </a:p>
      </dgm:t>
    </dgm:pt>
    <dgm:pt modelId="{D3CF1B6F-E214-46FE-88E5-0DAFC7EE92C0}" type="pres">
      <dgm:prSet presAssocID="{B2041DAE-942B-45D5-A2B2-4527FA74800C}" presName="connTx" presStyleLbl="parChTrans1D2" presStyleIdx="0" presStyleCnt="2"/>
      <dgm:spPr/>
      <dgm:t>
        <a:bodyPr/>
        <a:lstStyle/>
        <a:p>
          <a:endParaRPr lang="ru-RU"/>
        </a:p>
      </dgm:t>
    </dgm:pt>
    <dgm:pt modelId="{FE1C7A6C-1565-4305-9976-319C5B8FC551}" type="pres">
      <dgm:prSet presAssocID="{362B4BA2-7562-4B19-BCCE-7C61F8AFD63A}" presName="root2" presStyleCnt="0"/>
      <dgm:spPr/>
    </dgm:pt>
    <dgm:pt modelId="{BF14685F-E74B-4DEA-B71F-E4B3FC08495B}" type="pres">
      <dgm:prSet presAssocID="{362B4BA2-7562-4B19-BCCE-7C61F8AFD63A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407B3F9A-99C3-4CF3-B674-790B1A3DDFBF}" type="pres">
      <dgm:prSet presAssocID="{362B4BA2-7562-4B19-BCCE-7C61F8AFD63A}" presName="level3hierChild" presStyleCnt="0"/>
      <dgm:spPr/>
    </dgm:pt>
    <dgm:pt modelId="{B3D8C4A9-BE99-4339-9A82-94C122EBCDF1}" type="pres">
      <dgm:prSet presAssocID="{1F75E2E2-BEEA-4835-9668-8DF0501A82F3}" presName="conn2-1" presStyleLbl="parChTrans1D3" presStyleIdx="0" presStyleCnt="4"/>
      <dgm:spPr/>
      <dgm:t>
        <a:bodyPr/>
        <a:lstStyle/>
        <a:p>
          <a:endParaRPr lang="ru-RU"/>
        </a:p>
      </dgm:t>
    </dgm:pt>
    <dgm:pt modelId="{3800C0B0-A63E-4F98-A683-912AE4A74990}" type="pres">
      <dgm:prSet presAssocID="{1F75E2E2-BEEA-4835-9668-8DF0501A82F3}" presName="connTx" presStyleLbl="parChTrans1D3" presStyleIdx="0" presStyleCnt="4"/>
      <dgm:spPr/>
      <dgm:t>
        <a:bodyPr/>
        <a:lstStyle/>
        <a:p>
          <a:endParaRPr lang="ru-RU"/>
        </a:p>
      </dgm:t>
    </dgm:pt>
    <dgm:pt modelId="{EDFA9EB5-510A-449D-988A-628E54B2E72C}" type="pres">
      <dgm:prSet presAssocID="{905B6A1A-4250-4FD8-8928-19BA99744592}" presName="root2" presStyleCnt="0"/>
      <dgm:spPr/>
    </dgm:pt>
    <dgm:pt modelId="{7D234A63-870B-43E9-9699-D0C212D96FA8}" type="pres">
      <dgm:prSet presAssocID="{905B6A1A-4250-4FD8-8928-19BA99744592}" presName="LevelTwoTextNod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D45864D3-3C5B-482A-ADE0-525E0190389F}" type="pres">
      <dgm:prSet presAssocID="{905B6A1A-4250-4FD8-8928-19BA99744592}" presName="level3hierChild" presStyleCnt="0"/>
      <dgm:spPr/>
    </dgm:pt>
    <dgm:pt modelId="{CC796711-6F2C-4E7F-98C3-CFA292664384}" type="pres">
      <dgm:prSet presAssocID="{5811DDCE-8BE0-4AAD-93F4-8F7257FB5F9F}" presName="conn2-1" presStyleLbl="parChTrans1D3" presStyleIdx="1" presStyleCnt="4"/>
      <dgm:spPr/>
      <dgm:t>
        <a:bodyPr/>
        <a:lstStyle/>
        <a:p>
          <a:endParaRPr lang="ru-RU"/>
        </a:p>
      </dgm:t>
    </dgm:pt>
    <dgm:pt modelId="{5E44F9C6-0129-48DA-80FC-F6311FA1D813}" type="pres">
      <dgm:prSet presAssocID="{5811DDCE-8BE0-4AAD-93F4-8F7257FB5F9F}" presName="connTx" presStyleLbl="parChTrans1D3" presStyleIdx="1" presStyleCnt="4"/>
      <dgm:spPr/>
      <dgm:t>
        <a:bodyPr/>
        <a:lstStyle/>
        <a:p>
          <a:endParaRPr lang="ru-RU"/>
        </a:p>
      </dgm:t>
    </dgm:pt>
    <dgm:pt modelId="{54AC804B-D53A-4F38-B7AE-62B33DFC7F40}" type="pres">
      <dgm:prSet presAssocID="{59B7224A-5DCB-408A-AEF6-0F5ECFB91CB3}" presName="root2" presStyleCnt="0"/>
      <dgm:spPr/>
    </dgm:pt>
    <dgm:pt modelId="{E09DEA11-AA66-4017-BB30-7E21888A8359}" type="pres">
      <dgm:prSet presAssocID="{59B7224A-5DCB-408A-AEF6-0F5ECFB91CB3}" presName="LevelTwoTextNode" presStyleLbl="node3" presStyleIdx="1" presStyleCnt="4" custLinFactNeighborX="292" custLinFactNeighborY="4640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C05A088B-E32E-4901-9C2C-0DA404C7B5C1}" type="pres">
      <dgm:prSet presAssocID="{59B7224A-5DCB-408A-AEF6-0F5ECFB91CB3}" presName="level3hierChild" presStyleCnt="0"/>
      <dgm:spPr/>
    </dgm:pt>
    <dgm:pt modelId="{F3AC0B21-F959-48C3-9EAF-4B54173FB355}" type="pres">
      <dgm:prSet presAssocID="{D6D045F4-2062-4F0D-8BF9-3720B296F9E9}" presName="conn2-1" presStyleLbl="parChTrans1D3" presStyleIdx="2" presStyleCnt="4"/>
      <dgm:spPr/>
      <dgm:t>
        <a:bodyPr/>
        <a:lstStyle/>
        <a:p>
          <a:endParaRPr lang="ru-RU"/>
        </a:p>
      </dgm:t>
    </dgm:pt>
    <dgm:pt modelId="{C045DAF4-BC9D-4E65-B218-7A527C6119C5}" type="pres">
      <dgm:prSet presAssocID="{D6D045F4-2062-4F0D-8BF9-3720B296F9E9}" presName="connTx" presStyleLbl="parChTrans1D3" presStyleIdx="2" presStyleCnt="4"/>
      <dgm:spPr/>
      <dgm:t>
        <a:bodyPr/>
        <a:lstStyle/>
        <a:p>
          <a:endParaRPr lang="ru-RU"/>
        </a:p>
      </dgm:t>
    </dgm:pt>
    <dgm:pt modelId="{04CDAF0D-8CC3-4F98-833F-C9CF8A816FC1}" type="pres">
      <dgm:prSet presAssocID="{22DCE417-8E88-4044-90A8-2C0503ABD3D7}" presName="root2" presStyleCnt="0"/>
      <dgm:spPr/>
    </dgm:pt>
    <dgm:pt modelId="{81910C4E-80AA-432C-9315-0FA823513FCE}" type="pres">
      <dgm:prSet presAssocID="{22DCE417-8E88-4044-90A8-2C0503ABD3D7}" presName="LevelTwoTextNod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CAA9F313-3E6E-409E-9CF4-2AF5370D2B28}" type="pres">
      <dgm:prSet presAssocID="{22DCE417-8E88-4044-90A8-2C0503ABD3D7}" presName="level3hierChild" presStyleCnt="0"/>
      <dgm:spPr/>
    </dgm:pt>
    <dgm:pt modelId="{54E69B1F-75C4-4A9D-A4CF-F7350984B7AA}" type="pres">
      <dgm:prSet presAssocID="{FC012111-28BC-4214-8465-8F6EB215EE0C}" presName="conn2-1" presStyleLbl="parChTrans1D3" presStyleIdx="3" presStyleCnt="4"/>
      <dgm:spPr/>
      <dgm:t>
        <a:bodyPr/>
        <a:lstStyle/>
        <a:p>
          <a:endParaRPr lang="ru-RU"/>
        </a:p>
      </dgm:t>
    </dgm:pt>
    <dgm:pt modelId="{E2349093-CF14-4C61-B33C-0B21BA9130E5}" type="pres">
      <dgm:prSet presAssocID="{FC012111-28BC-4214-8465-8F6EB215EE0C}" presName="connTx" presStyleLbl="parChTrans1D3" presStyleIdx="3" presStyleCnt="4"/>
      <dgm:spPr/>
      <dgm:t>
        <a:bodyPr/>
        <a:lstStyle/>
        <a:p>
          <a:endParaRPr lang="ru-RU"/>
        </a:p>
      </dgm:t>
    </dgm:pt>
    <dgm:pt modelId="{1476D12B-4142-4759-8077-B76CB39ABB9A}" type="pres">
      <dgm:prSet presAssocID="{C99D298D-59BB-4EF2-9AF3-6C1C23F7743A}" presName="root2" presStyleCnt="0"/>
      <dgm:spPr/>
    </dgm:pt>
    <dgm:pt modelId="{82964807-C245-4092-8C1B-B816CDEFC6BD}" type="pres">
      <dgm:prSet presAssocID="{C99D298D-59BB-4EF2-9AF3-6C1C23F7743A}" presName="LevelTwoTextNod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7E0FB5BB-22A9-4EA9-B458-DAA5C5EC357F}" type="pres">
      <dgm:prSet presAssocID="{C99D298D-59BB-4EF2-9AF3-6C1C23F7743A}" presName="level3hierChild" presStyleCnt="0"/>
      <dgm:spPr/>
    </dgm:pt>
    <dgm:pt modelId="{37BE4259-9DC9-431B-B3EC-B531072F73A8}" type="pres">
      <dgm:prSet presAssocID="{BF549D77-4BF7-4D0B-887E-883627B108E6}" presName="conn2-1" presStyleLbl="parChTrans1D2" presStyleIdx="1" presStyleCnt="2"/>
      <dgm:spPr/>
      <dgm:t>
        <a:bodyPr/>
        <a:lstStyle/>
        <a:p>
          <a:endParaRPr lang="ru-RU"/>
        </a:p>
      </dgm:t>
    </dgm:pt>
    <dgm:pt modelId="{BB3C2682-5C75-40BF-AF1E-7473D277AD98}" type="pres">
      <dgm:prSet presAssocID="{BF549D77-4BF7-4D0B-887E-883627B108E6}" presName="connTx" presStyleLbl="parChTrans1D2" presStyleIdx="1" presStyleCnt="2"/>
      <dgm:spPr/>
      <dgm:t>
        <a:bodyPr/>
        <a:lstStyle/>
        <a:p>
          <a:endParaRPr lang="ru-RU"/>
        </a:p>
      </dgm:t>
    </dgm:pt>
    <dgm:pt modelId="{6713658E-312A-4B0E-9108-5B9BE3F80B49}" type="pres">
      <dgm:prSet presAssocID="{0F5DF268-8118-45E8-B6B6-3921E7452F8F}" presName="root2" presStyleCnt="0"/>
      <dgm:spPr/>
    </dgm:pt>
    <dgm:pt modelId="{11A84294-5510-4746-BB15-C67C6C38C566}" type="pres">
      <dgm:prSet presAssocID="{0F5DF268-8118-45E8-B6B6-3921E7452F8F}" presName="LevelTwoTextNode" presStyleLbl="node2" presStyleIdx="1" presStyleCnt="2" custLinFactNeighborX="0" custLinFactNeighborY="-32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825E1FC0-34B6-4704-8F6D-08A91CD20765}" type="pres">
      <dgm:prSet presAssocID="{0F5DF268-8118-45E8-B6B6-3921E7452F8F}" presName="level3hierChild" presStyleCnt="0"/>
      <dgm:spPr/>
    </dgm:pt>
  </dgm:ptLst>
  <dgm:cxnLst>
    <dgm:cxn modelId="{AB2B7850-9967-4E6E-BEF5-99AE4AD66D11}" srcId="{F473E4F2-71FA-4DF0-8806-9BABB34CDD97}" destId="{0F5DF268-8118-45E8-B6B6-3921E7452F8F}" srcOrd="1" destOrd="0" parTransId="{BF549D77-4BF7-4D0B-887E-883627B108E6}" sibTransId="{82016877-A152-4F14-8A27-544C396A157A}"/>
    <dgm:cxn modelId="{1F8431F7-A7E5-499D-BB80-C7B7B1EF0A62}" type="presOf" srcId="{B2041DAE-942B-45D5-A2B2-4527FA74800C}" destId="{52BA4231-32FC-478D-8B67-681A6A4B88ED}" srcOrd="0" destOrd="0" presId="urn:microsoft.com/office/officeart/2005/8/layout/hierarchy2"/>
    <dgm:cxn modelId="{D6927C4E-04FA-4BA6-AEA3-4BD403CDE1A1}" type="presOf" srcId="{362B4BA2-7562-4B19-BCCE-7C61F8AFD63A}" destId="{BF14685F-E74B-4DEA-B71F-E4B3FC08495B}" srcOrd="0" destOrd="0" presId="urn:microsoft.com/office/officeart/2005/8/layout/hierarchy2"/>
    <dgm:cxn modelId="{814DA4EB-0C01-4FD5-B80E-EE232B4CE65F}" srcId="{362B4BA2-7562-4B19-BCCE-7C61F8AFD63A}" destId="{C99D298D-59BB-4EF2-9AF3-6C1C23F7743A}" srcOrd="3" destOrd="0" parTransId="{FC012111-28BC-4214-8465-8F6EB215EE0C}" sibTransId="{46CB9EBA-DDB2-4565-9A3A-15993E6F18F2}"/>
    <dgm:cxn modelId="{430C959B-3863-4273-A1FC-E8B72ED0FCB8}" type="presOf" srcId="{6BB5318D-66C4-4D4F-B4CA-C96BAB4EE08F}" destId="{E42DE4AB-292D-4586-99C9-012025286FC2}" srcOrd="0" destOrd="0" presId="urn:microsoft.com/office/officeart/2005/8/layout/hierarchy2"/>
    <dgm:cxn modelId="{B6F93673-095C-4F99-87A4-E20A17A5C733}" srcId="{362B4BA2-7562-4B19-BCCE-7C61F8AFD63A}" destId="{59B7224A-5DCB-408A-AEF6-0F5ECFB91CB3}" srcOrd="1" destOrd="0" parTransId="{5811DDCE-8BE0-4AAD-93F4-8F7257FB5F9F}" sibTransId="{57B2E499-2F4D-40D3-871B-CD6A8C310405}"/>
    <dgm:cxn modelId="{BABDD46E-4457-44DC-967A-B0632F3D3C8F}" type="presOf" srcId="{5811DDCE-8BE0-4AAD-93F4-8F7257FB5F9F}" destId="{5E44F9C6-0129-48DA-80FC-F6311FA1D813}" srcOrd="1" destOrd="0" presId="urn:microsoft.com/office/officeart/2005/8/layout/hierarchy2"/>
    <dgm:cxn modelId="{A3A75C50-73C5-4063-863F-598D5BD1E3BB}" type="presOf" srcId="{BF549D77-4BF7-4D0B-887E-883627B108E6}" destId="{BB3C2682-5C75-40BF-AF1E-7473D277AD98}" srcOrd="1" destOrd="0" presId="urn:microsoft.com/office/officeart/2005/8/layout/hierarchy2"/>
    <dgm:cxn modelId="{77A4221B-B2CF-42F4-ACC5-869C7E395D45}" type="presOf" srcId="{D6D045F4-2062-4F0D-8BF9-3720B296F9E9}" destId="{F3AC0B21-F959-48C3-9EAF-4B54173FB355}" srcOrd="0" destOrd="0" presId="urn:microsoft.com/office/officeart/2005/8/layout/hierarchy2"/>
    <dgm:cxn modelId="{C1E191CB-2C4C-44E7-BF5B-399165C4FFE2}" type="presOf" srcId="{C99D298D-59BB-4EF2-9AF3-6C1C23F7743A}" destId="{82964807-C245-4092-8C1B-B816CDEFC6BD}" srcOrd="0" destOrd="0" presId="urn:microsoft.com/office/officeart/2005/8/layout/hierarchy2"/>
    <dgm:cxn modelId="{7BA126F4-D7D2-4E62-9E5C-0521BBE8272C}" type="presOf" srcId="{F473E4F2-71FA-4DF0-8806-9BABB34CDD97}" destId="{36048EF2-BE1C-4404-8360-C25447BD4EF8}" srcOrd="0" destOrd="0" presId="urn:microsoft.com/office/officeart/2005/8/layout/hierarchy2"/>
    <dgm:cxn modelId="{C24929D6-B746-4624-8A71-F9EAAB16BABE}" type="presOf" srcId="{1F75E2E2-BEEA-4835-9668-8DF0501A82F3}" destId="{B3D8C4A9-BE99-4339-9A82-94C122EBCDF1}" srcOrd="0" destOrd="0" presId="urn:microsoft.com/office/officeart/2005/8/layout/hierarchy2"/>
    <dgm:cxn modelId="{8C7C0FE2-62B9-4460-A9EA-0341B0C773E7}" type="presOf" srcId="{0F5DF268-8118-45E8-B6B6-3921E7452F8F}" destId="{11A84294-5510-4746-BB15-C67C6C38C566}" srcOrd="0" destOrd="0" presId="urn:microsoft.com/office/officeart/2005/8/layout/hierarchy2"/>
    <dgm:cxn modelId="{E129C8CA-A1D2-4340-8F65-74ACA3CD36A0}" type="presOf" srcId="{FC012111-28BC-4214-8465-8F6EB215EE0C}" destId="{E2349093-CF14-4C61-B33C-0B21BA9130E5}" srcOrd="1" destOrd="0" presId="urn:microsoft.com/office/officeart/2005/8/layout/hierarchy2"/>
    <dgm:cxn modelId="{34301D99-E7A0-40AA-8C1B-9722787EBAE5}" type="presOf" srcId="{5811DDCE-8BE0-4AAD-93F4-8F7257FB5F9F}" destId="{CC796711-6F2C-4E7F-98C3-CFA292664384}" srcOrd="0" destOrd="0" presId="urn:microsoft.com/office/officeart/2005/8/layout/hierarchy2"/>
    <dgm:cxn modelId="{DFA7B446-8116-410A-A110-2576991D9DBE}" type="presOf" srcId="{D6D045F4-2062-4F0D-8BF9-3720B296F9E9}" destId="{C045DAF4-BC9D-4E65-B218-7A527C6119C5}" srcOrd="1" destOrd="0" presId="urn:microsoft.com/office/officeart/2005/8/layout/hierarchy2"/>
    <dgm:cxn modelId="{CBD784EB-6029-4B6D-ACFE-6B8EEC66C175}" type="presOf" srcId="{1F75E2E2-BEEA-4835-9668-8DF0501A82F3}" destId="{3800C0B0-A63E-4F98-A683-912AE4A74990}" srcOrd="1" destOrd="0" presId="urn:microsoft.com/office/officeart/2005/8/layout/hierarchy2"/>
    <dgm:cxn modelId="{B0C5B3B8-38C3-4015-8D00-F05735C83D9E}" srcId="{362B4BA2-7562-4B19-BCCE-7C61F8AFD63A}" destId="{905B6A1A-4250-4FD8-8928-19BA99744592}" srcOrd="0" destOrd="0" parTransId="{1F75E2E2-BEEA-4835-9668-8DF0501A82F3}" sibTransId="{D482AE31-1BBE-4FEE-9CEB-B217FECA0C99}"/>
    <dgm:cxn modelId="{A4CA3AC7-9378-4096-8C0A-239590F5A8AE}" srcId="{362B4BA2-7562-4B19-BCCE-7C61F8AFD63A}" destId="{22DCE417-8E88-4044-90A8-2C0503ABD3D7}" srcOrd="2" destOrd="0" parTransId="{D6D045F4-2062-4F0D-8BF9-3720B296F9E9}" sibTransId="{F2128452-7BF6-458B-9C43-EBC2CAFFA885}"/>
    <dgm:cxn modelId="{38C0E674-2886-4426-A997-578838988362}" type="presOf" srcId="{FC012111-28BC-4214-8465-8F6EB215EE0C}" destId="{54E69B1F-75C4-4A9D-A4CF-F7350984B7AA}" srcOrd="0" destOrd="0" presId="urn:microsoft.com/office/officeart/2005/8/layout/hierarchy2"/>
    <dgm:cxn modelId="{9261DC7A-F4B0-48BC-B974-9B3813590BF6}" srcId="{F473E4F2-71FA-4DF0-8806-9BABB34CDD97}" destId="{362B4BA2-7562-4B19-BCCE-7C61F8AFD63A}" srcOrd="0" destOrd="0" parTransId="{B2041DAE-942B-45D5-A2B2-4527FA74800C}" sibTransId="{1C54FBBD-C35E-49C9-BE27-1A8AF13A445A}"/>
    <dgm:cxn modelId="{200AA87F-E5BA-4735-A7C2-5C49161764F2}" srcId="{6BB5318D-66C4-4D4F-B4CA-C96BAB4EE08F}" destId="{F473E4F2-71FA-4DF0-8806-9BABB34CDD97}" srcOrd="0" destOrd="0" parTransId="{9E3AD611-5DD6-45C8-8271-D86B5134605A}" sibTransId="{FA54FE12-39CE-4CA0-BE40-438CD53244D7}"/>
    <dgm:cxn modelId="{39E5330E-00F8-4A08-8612-7F3B740C7880}" type="presOf" srcId="{B2041DAE-942B-45D5-A2B2-4527FA74800C}" destId="{D3CF1B6F-E214-46FE-88E5-0DAFC7EE92C0}" srcOrd="1" destOrd="0" presId="urn:microsoft.com/office/officeart/2005/8/layout/hierarchy2"/>
    <dgm:cxn modelId="{A1A169FE-B81C-4C77-B4AB-180B19AEB472}" type="presOf" srcId="{BF549D77-4BF7-4D0B-887E-883627B108E6}" destId="{37BE4259-9DC9-431B-B3EC-B531072F73A8}" srcOrd="0" destOrd="0" presId="urn:microsoft.com/office/officeart/2005/8/layout/hierarchy2"/>
    <dgm:cxn modelId="{55389A63-E11B-4E05-8A55-629029E3D599}" type="presOf" srcId="{22DCE417-8E88-4044-90A8-2C0503ABD3D7}" destId="{81910C4E-80AA-432C-9315-0FA823513FCE}" srcOrd="0" destOrd="0" presId="urn:microsoft.com/office/officeart/2005/8/layout/hierarchy2"/>
    <dgm:cxn modelId="{C6002028-9640-4347-8312-904CC56527CC}" type="presOf" srcId="{905B6A1A-4250-4FD8-8928-19BA99744592}" destId="{7D234A63-870B-43E9-9699-D0C212D96FA8}" srcOrd="0" destOrd="0" presId="urn:microsoft.com/office/officeart/2005/8/layout/hierarchy2"/>
    <dgm:cxn modelId="{38D8A290-A15A-44E9-8F2F-04F08248B74A}" type="presOf" srcId="{59B7224A-5DCB-408A-AEF6-0F5ECFB91CB3}" destId="{E09DEA11-AA66-4017-BB30-7E21888A8359}" srcOrd="0" destOrd="0" presId="urn:microsoft.com/office/officeart/2005/8/layout/hierarchy2"/>
    <dgm:cxn modelId="{1705B856-257B-47AD-A465-2ED71D84127A}" type="presParOf" srcId="{E42DE4AB-292D-4586-99C9-012025286FC2}" destId="{A818854B-F8C3-4900-B0BC-F397588E2342}" srcOrd="0" destOrd="0" presId="urn:microsoft.com/office/officeart/2005/8/layout/hierarchy2"/>
    <dgm:cxn modelId="{558236DD-486C-4CF8-BDC6-64BD62341E8D}" type="presParOf" srcId="{A818854B-F8C3-4900-B0BC-F397588E2342}" destId="{36048EF2-BE1C-4404-8360-C25447BD4EF8}" srcOrd="0" destOrd="0" presId="urn:microsoft.com/office/officeart/2005/8/layout/hierarchy2"/>
    <dgm:cxn modelId="{5DD3CE56-A43C-4BC8-8075-7BE995335B7E}" type="presParOf" srcId="{A818854B-F8C3-4900-B0BC-F397588E2342}" destId="{978A6741-72FF-43FE-9BF9-1F8918562F48}" srcOrd="1" destOrd="0" presId="urn:microsoft.com/office/officeart/2005/8/layout/hierarchy2"/>
    <dgm:cxn modelId="{937A82FD-BDF7-4E65-BF06-BF75FBC3A3B9}" type="presParOf" srcId="{978A6741-72FF-43FE-9BF9-1F8918562F48}" destId="{52BA4231-32FC-478D-8B67-681A6A4B88ED}" srcOrd="0" destOrd="0" presId="urn:microsoft.com/office/officeart/2005/8/layout/hierarchy2"/>
    <dgm:cxn modelId="{ECFD60C3-DC17-455E-A525-4A9883AC8B7E}" type="presParOf" srcId="{52BA4231-32FC-478D-8B67-681A6A4B88ED}" destId="{D3CF1B6F-E214-46FE-88E5-0DAFC7EE92C0}" srcOrd="0" destOrd="0" presId="urn:microsoft.com/office/officeart/2005/8/layout/hierarchy2"/>
    <dgm:cxn modelId="{33F65EBB-4851-4D4A-92F1-036446EF347B}" type="presParOf" srcId="{978A6741-72FF-43FE-9BF9-1F8918562F48}" destId="{FE1C7A6C-1565-4305-9976-319C5B8FC551}" srcOrd="1" destOrd="0" presId="urn:microsoft.com/office/officeart/2005/8/layout/hierarchy2"/>
    <dgm:cxn modelId="{D2365790-9CAE-4CBA-8177-6479ABEBC9C6}" type="presParOf" srcId="{FE1C7A6C-1565-4305-9976-319C5B8FC551}" destId="{BF14685F-E74B-4DEA-B71F-E4B3FC08495B}" srcOrd="0" destOrd="0" presId="urn:microsoft.com/office/officeart/2005/8/layout/hierarchy2"/>
    <dgm:cxn modelId="{D9A88214-98FC-4A23-8654-6D3310AE80BE}" type="presParOf" srcId="{FE1C7A6C-1565-4305-9976-319C5B8FC551}" destId="{407B3F9A-99C3-4CF3-B674-790B1A3DDFBF}" srcOrd="1" destOrd="0" presId="urn:microsoft.com/office/officeart/2005/8/layout/hierarchy2"/>
    <dgm:cxn modelId="{2800D588-064B-4AFD-9810-8C820B672EDA}" type="presParOf" srcId="{407B3F9A-99C3-4CF3-B674-790B1A3DDFBF}" destId="{B3D8C4A9-BE99-4339-9A82-94C122EBCDF1}" srcOrd="0" destOrd="0" presId="urn:microsoft.com/office/officeart/2005/8/layout/hierarchy2"/>
    <dgm:cxn modelId="{1C322766-4EC6-4E9C-B2B6-4857243DDF9D}" type="presParOf" srcId="{B3D8C4A9-BE99-4339-9A82-94C122EBCDF1}" destId="{3800C0B0-A63E-4F98-A683-912AE4A74990}" srcOrd="0" destOrd="0" presId="urn:microsoft.com/office/officeart/2005/8/layout/hierarchy2"/>
    <dgm:cxn modelId="{F7C137B8-2CAC-4F8E-8D90-74FB78802DFA}" type="presParOf" srcId="{407B3F9A-99C3-4CF3-B674-790B1A3DDFBF}" destId="{EDFA9EB5-510A-449D-988A-628E54B2E72C}" srcOrd="1" destOrd="0" presId="urn:microsoft.com/office/officeart/2005/8/layout/hierarchy2"/>
    <dgm:cxn modelId="{F859C575-8AD4-45E2-B387-35DDEDCC90C8}" type="presParOf" srcId="{EDFA9EB5-510A-449D-988A-628E54B2E72C}" destId="{7D234A63-870B-43E9-9699-D0C212D96FA8}" srcOrd="0" destOrd="0" presId="urn:microsoft.com/office/officeart/2005/8/layout/hierarchy2"/>
    <dgm:cxn modelId="{420468E5-356F-452D-A498-55BEC81B2AC0}" type="presParOf" srcId="{EDFA9EB5-510A-449D-988A-628E54B2E72C}" destId="{D45864D3-3C5B-482A-ADE0-525E0190389F}" srcOrd="1" destOrd="0" presId="urn:microsoft.com/office/officeart/2005/8/layout/hierarchy2"/>
    <dgm:cxn modelId="{8B6BBD74-E9C8-4341-B816-FEE17F2AE77E}" type="presParOf" srcId="{407B3F9A-99C3-4CF3-B674-790B1A3DDFBF}" destId="{CC796711-6F2C-4E7F-98C3-CFA292664384}" srcOrd="2" destOrd="0" presId="urn:microsoft.com/office/officeart/2005/8/layout/hierarchy2"/>
    <dgm:cxn modelId="{2FAEC289-948E-42B6-B59E-19E12A93528C}" type="presParOf" srcId="{CC796711-6F2C-4E7F-98C3-CFA292664384}" destId="{5E44F9C6-0129-48DA-80FC-F6311FA1D813}" srcOrd="0" destOrd="0" presId="urn:microsoft.com/office/officeart/2005/8/layout/hierarchy2"/>
    <dgm:cxn modelId="{2999F89F-F9BE-49DB-A877-AC942BE2F0A2}" type="presParOf" srcId="{407B3F9A-99C3-4CF3-B674-790B1A3DDFBF}" destId="{54AC804B-D53A-4F38-B7AE-62B33DFC7F40}" srcOrd="3" destOrd="0" presId="urn:microsoft.com/office/officeart/2005/8/layout/hierarchy2"/>
    <dgm:cxn modelId="{19E3C36A-921D-40CC-971F-F2A3EB4FCAB5}" type="presParOf" srcId="{54AC804B-D53A-4F38-B7AE-62B33DFC7F40}" destId="{E09DEA11-AA66-4017-BB30-7E21888A8359}" srcOrd="0" destOrd="0" presId="urn:microsoft.com/office/officeart/2005/8/layout/hierarchy2"/>
    <dgm:cxn modelId="{D8552AE7-BA03-45A4-995A-00E930DA2076}" type="presParOf" srcId="{54AC804B-D53A-4F38-B7AE-62B33DFC7F40}" destId="{C05A088B-E32E-4901-9C2C-0DA404C7B5C1}" srcOrd="1" destOrd="0" presId="urn:microsoft.com/office/officeart/2005/8/layout/hierarchy2"/>
    <dgm:cxn modelId="{3D0B770F-82DB-4114-A8DF-40003BF17DE8}" type="presParOf" srcId="{407B3F9A-99C3-4CF3-B674-790B1A3DDFBF}" destId="{F3AC0B21-F959-48C3-9EAF-4B54173FB355}" srcOrd="4" destOrd="0" presId="urn:microsoft.com/office/officeart/2005/8/layout/hierarchy2"/>
    <dgm:cxn modelId="{0D008FB3-55CF-44C2-A7D4-61EDEFEF6BAB}" type="presParOf" srcId="{F3AC0B21-F959-48C3-9EAF-4B54173FB355}" destId="{C045DAF4-BC9D-4E65-B218-7A527C6119C5}" srcOrd="0" destOrd="0" presId="urn:microsoft.com/office/officeart/2005/8/layout/hierarchy2"/>
    <dgm:cxn modelId="{91F7CF8B-4AAD-4E82-8452-675F8D109B6A}" type="presParOf" srcId="{407B3F9A-99C3-4CF3-B674-790B1A3DDFBF}" destId="{04CDAF0D-8CC3-4F98-833F-C9CF8A816FC1}" srcOrd="5" destOrd="0" presId="urn:microsoft.com/office/officeart/2005/8/layout/hierarchy2"/>
    <dgm:cxn modelId="{E2D5F65B-EEA2-49E9-9FCE-22AD5DD0D1D7}" type="presParOf" srcId="{04CDAF0D-8CC3-4F98-833F-C9CF8A816FC1}" destId="{81910C4E-80AA-432C-9315-0FA823513FCE}" srcOrd="0" destOrd="0" presId="urn:microsoft.com/office/officeart/2005/8/layout/hierarchy2"/>
    <dgm:cxn modelId="{DD0429B3-189E-4E33-9D05-C78FE7A668A0}" type="presParOf" srcId="{04CDAF0D-8CC3-4F98-833F-C9CF8A816FC1}" destId="{CAA9F313-3E6E-409E-9CF4-2AF5370D2B28}" srcOrd="1" destOrd="0" presId="urn:microsoft.com/office/officeart/2005/8/layout/hierarchy2"/>
    <dgm:cxn modelId="{F921880F-28A0-472D-B125-0A4B20CDB77C}" type="presParOf" srcId="{407B3F9A-99C3-4CF3-B674-790B1A3DDFBF}" destId="{54E69B1F-75C4-4A9D-A4CF-F7350984B7AA}" srcOrd="6" destOrd="0" presId="urn:microsoft.com/office/officeart/2005/8/layout/hierarchy2"/>
    <dgm:cxn modelId="{13E6387E-9236-4BDE-939F-FB28D416F0CB}" type="presParOf" srcId="{54E69B1F-75C4-4A9D-A4CF-F7350984B7AA}" destId="{E2349093-CF14-4C61-B33C-0B21BA9130E5}" srcOrd="0" destOrd="0" presId="urn:microsoft.com/office/officeart/2005/8/layout/hierarchy2"/>
    <dgm:cxn modelId="{17065FB7-B822-4923-A401-5FC02A805E33}" type="presParOf" srcId="{407B3F9A-99C3-4CF3-B674-790B1A3DDFBF}" destId="{1476D12B-4142-4759-8077-B76CB39ABB9A}" srcOrd="7" destOrd="0" presId="urn:microsoft.com/office/officeart/2005/8/layout/hierarchy2"/>
    <dgm:cxn modelId="{48776CEE-93DB-46E0-8D8A-2F3D38D24EBD}" type="presParOf" srcId="{1476D12B-4142-4759-8077-B76CB39ABB9A}" destId="{82964807-C245-4092-8C1B-B816CDEFC6BD}" srcOrd="0" destOrd="0" presId="urn:microsoft.com/office/officeart/2005/8/layout/hierarchy2"/>
    <dgm:cxn modelId="{0957E58F-89A2-4822-A14A-21A19704ED2A}" type="presParOf" srcId="{1476D12B-4142-4759-8077-B76CB39ABB9A}" destId="{7E0FB5BB-22A9-4EA9-B458-DAA5C5EC357F}" srcOrd="1" destOrd="0" presId="urn:microsoft.com/office/officeart/2005/8/layout/hierarchy2"/>
    <dgm:cxn modelId="{EC12553D-D8AE-4351-A017-E39A17D72EB6}" type="presParOf" srcId="{978A6741-72FF-43FE-9BF9-1F8918562F48}" destId="{37BE4259-9DC9-431B-B3EC-B531072F73A8}" srcOrd="2" destOrd="0" presId="urn:microsoft.com/office/officeart/2005/8/layout/hierarchy2"/>
    <dgm:cxn modelId="{EEEFCBC2-89C5-4DF2-8D64-EBDB5C6DDB6E}" type="presParOf" srcId="{37BE4259-9DC9-431B-B3EC-B531072F73A8}" destId="{BB3C2682-5C75-40BF-AF1E-7473D277AD98}" srcOrd="0" destOrd="0" presId="urn:microsoft.com/office/officeart/2005/8/layout/hierarchy2"/>
    <dgm:cxn modelId="{3BBFAD0F-A633-475C-B6A9-3C0CCE6AD7FB}" type="presParOf" srcId="{978A6741-72FF-43FE-9BF9-1F8918562F48}" destId="{6713658E-312A-4B0E-9108-5B9BE3F80B49}" srcOrd="3" destOrd="0" presId="urn:microsoft.com/office/officeart/2005/8/layout/hierarchy2"/>
    <dgm:cxn modelId="{8493D757-96A4-4EAA-9B6E-99966557E96F}" type="presParOf" srcId="{6713658E-312A-4B0E-9108-5B9BE3F80B49}" destId="{11A84294-5510-4746-BB15-C67C6C38C566}" srcOrd="0" destOrd="0" presId="urn:microsoft.com/office/officeart/2005/8/layout/hierarchy2"/>
    <dgm:cxn modelId="{CE3B01AA-D865-4FE6-B2C8-9D6BD13F7FB0}" type="presParOf" srcId="{6713658E-312A-4B0E-9108-5B9BE3F80B49}" destId="{825E1FC0-34B6-4704-8F6D-08A91CD20765}" srcOrd="1" destOrd="0" presId="urn:microsoft.com/office/officeart/2005/8/layout/hierarchy2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B5318D-66C4-4D4F-B4CA-C96BAB4EE08F}" type="doc">
      <dgm:prSet loTypeId="urn:microsoft.com/office/officeart/2005/8/layout/hierarchy2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62B4BA2-7562-4B19-BCCE-7C61F8AFD63A}">
      <dgm:prSet phldrT="[Текст]"/>
      <dgm:spPr/>
      <dgm:t>
        <a:bodyPr/>
        <a:lstStyle/>
        <a:p>
          <a:r>
            <a:rPr lang="ru-RU" dirty="0"/>
            <a:t>ОПТОВЫЙ РЫНОК</a:t>
          </a:r>
        </a:p>
      </dgm:t>
    </dgm:pt>
    <dgm:pt modelId="{B2041DAE-942B-45D5-A2B2-4527FA74800C}" type="parTrans" cxnId="{9261DC7A-F4B0-48BC-B974-9B3813590BF6}">
      <dgm:prSet/>
      <dgm:spPr/>
      <dgm:t>
        <a:bodyPr/>
        <a:lstStyle/>
        <a:p>
          <a:endParaRPr lang="ru-RU"/>
        </a:p>
      </dgm:t>
    </dgm:pt>
    <dgm:pt modelId="{1C54FBBD-C35E-49C9-BE27-1A8AF13A445A}" type="sibTrans" cxnId="{9261DC7A-F4B0-48BC-B974-9B3813590BF6}">
      <dgm:prSet/>
      <dgm:spPr/>
      <dgm:t>
        <a:bodyPr/>
        <a:lstStyle/>
        <a:p>
          <a:endParaRPr lang="ru-RU"/>
        </a:p>
      </dgm:t>
    </dgm:pt>
    <dgm:pt modelId="{59B7224A-5DCB-408A-AEF6-0F5ECFB91CB3}">
      <dgm:prSet phldrT="[Текст]"/>
      <dgm:spPr/>
      <dgm:t>
        <a:bodyPr/>
        <a:lstStyle/>
        <a:p>
          <a:r>
            <a:rPr lang="ru-RU" dirty="0"/>
            <a:t>РЫНОК СВОБОДНЫХ ДОГОВОРОВ</a:t>
          </a:r>
        </a:p>
      </dgm:t>
    </dgm:pt>
    <dgm:pt modelId="{5811DDCE-8BE0-4AAD-93F4-8F7257FB5F9F}" type="parTrans" cxnId="{B6F93673-095C-4F99-87A4-E20A17A5C733}">
      <dgm:prSet/>
      <dgm:spPr/>
      <dgm:t>
        <a:bodyPr/>
        <a:lstStyle/>
        <a:p>
          <a:endParaRPr lang="ru-RU"/>
        </a:p>
      </dgm:t>
    </dgm:pt>
    <dgm:pt modelId="{57B2E499-2F4D-40D3-871B-CD6A8C310405}" type="sibTrans" cxnId="{B6F93673-095C-4F99-87A4-E20A17A5C733}">
      <dgm:prSet/>
      <dgm:spPr/>
      <dgm:t>
        <a:bodyPr/>
        <a:lstStyle/>
        <a:p>
          <a:endParaRPr lang="ru-RU"/>
        </a:p>
      </dgm:t>
    </dgm:pt>
    <dgm:pt modelId="{930F3A31-C535-4360-9DCC-4134E234D143}">
      <dgm:prSet phldrT="[Текст]"/>
      <dgm:spPr/>
      <dgm:t>
        <a:bodyPr/>
        <a:lstStyle/>
        <a:p>
          <a:r>
            <a:rPr lang="ru-RU" dirty="0"/>
            <a:t>РЫНОК </a:t>
          </a:r>
          <a:r>
            <a:rPr lang="ru-RU" dirty="0" smtClean="0"/>
            <a:t>РЕГУЛИРУЕМЫХ ДОГОВОРОВ</a:t>
          </a:r>
          <a:endParaRPr lang="ru-RU" dirty="0"/>
        </a:p>
      </dgm:t>
    </dgm:pt>
    <dgm:pt modelId="{C00D369C-C378-441E-B6F0-B84771C12D7F}" type="parTrans" cxnId="{F7FB8D71-2EBE-4CF5-BE31-FF71111F9DF6}">
      <dgm:prSet/>
      <dgm:spPr/>
      <dgm:t>
        <a:bodyPr/>
        <a:lstStyle/>
        <a:p>
          <a:endParaRPr lang="ru-RU"/>
        </a:p>
      </dgm:t>
    </dgm:pt>
    <dgm:pt modelId="{9ADA67FF-80E6-4A88-95E5-6273B002E26C}" type="sibTrans" cxnId="{F7FB8D71-2EBE-4CF5-BE31-FF71111F9DF6}">
      <dgm:prSet/>
      <dgm:spPr/>
      <dgm:t>
        <a:bodyPr/>
        <a:lstStyle/>
        <a:p>
          <a:endParaRPr lang="ru-RU"/>
        </a:p>
      </dgm:t>
    </dgm:pt>
    <dgm:pt modelId="{EB2C7F06-6228-455C-A83B-21DACA6B1440}">
      <dgm:prSet phldrT="[Текст]"/>
      <dgm:spPr/>
      <dgm:t>
        <a:bodyPr/>
        <a:lstStyle/>
        <a:p>
          <a:r>
            <a:rPr lang="ru-RU" dirty="0"/>
            <a:t>РЫНОК </a:t>
          </a:r>
          <a:r>
            <a:rPr lang="ru-RU" dirty="0" smtClean="0"/>
            <a:t>НА СУТКИ ВПЕРЕД</a:t>
          </a:r>
          <a:endParaRPr lang="ru-RU" dirty="0"/>
        </a:p>
      </dgm:t>
    </dgm:pt>
    <dgm:pt modelId="{4247B15E-205A-4168-AC35-989AE3244A22}" type="parTrans" cxnId="{AD59D619-1AB4-49F3-8B81-DF092E9CB4C5}">
      <dgm:prSet/>
      <dgm:spPr/>
      <dgm:t>
        <a:bodyPr/>
        <a:lstStyle/>
        <a:p>
          <a:endParaRPr lang="ru-RU"/>
        </a:p>
      </dgm:t>
    </dgm:pt>
    <dgm:pt modelId="{5316999A-2176-4B99-932F-9DA0B5D688E7}" type="sibTrans" cxnId="{AD59D619-1AB4-49F3-8B81-DF092E9CB4C5}">
      <dgm:prSet/>
      <dgm:spPr/>
      <dgm:t>
        <a:bodyPr/>
        <a:lstStyle/>
        <a:p>
          <a:endParaRPr lang="ru-RU"/>
        </a:p>
      </dgm:t>
    </dgm:pt>
    <dgm:pt modelId="{31EC63FE-3A71-41BA-A456-099139D1097C}">
      <dgm:prSet phldrT="[Текст]"/>
      <dgm:spPr/>
      <dgm:t>
        <a:bodyPr/>
        <a:lstStyle/>
        <a:p>
          <a:r>
            <a:rPr lang="ru-RU" dirty="0" smtClean="0"/>
            <a:t>БАЛАНСИРУЮЩИЙ РЫНОК</a:t>
          </a:r>
          <a:endParaRPr lang="ru-RU" dirty="0"/>
        </a:p>
      </dgm:t>
    </dgm:pt>
    <dgm:pt modelId="{1C94B281-CF00-47D8-B61A-9005FF6524F7}" type="parTrans" cxnId="{F4FBC0F3-3EB6-41B9-AEB8-C412F2127259}">
      <dgm:prSet/>
      <dgm:spPr/>
      <dgm:t>
        <a:bodyPr/>
        <a:lstStyle/>
        <a:p>
          <a:endParaRPr lang="ru-RU"/>
        </a:p>
      </dgm:t>
    </dgm:pt>
    <dgm:pt modelId="{60CFE9F0-D56E-4119-961C-911218893782}" type="sibTrans" cxnId="{F4FBC0F3-3EB6-41B9-AEB8-C412F2127259}">
      <dgm:prSet/>
      <dgm:spPr/>
      <dgm:t>
        <a:bodyPr/>
        <a:lstStyle/>
        <a:p>
          <a:endParaRPr lang="ru-RU"/>
        </a:p>
      </dgm:t>
    </dgm:pt>
    <dgm:pt modelId="{E42DE4AB-292D-4586-99C9-012025286FC2}" type="pres">
      <dgm:prSet presAssocID="{6BB5318D-66C4-4D4F-B4CA-C96BAB4EE08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C5607B90-E25F-405F-9F39-C8FAA7185EA8}" type="pres">
      <dgm:prSet presAssocID="{362B4BA2-7562-4B19-BCCE-7C61F8AFD63A}" presName="root1" presStyleCnt="0"/>
      <dgm:spPr/>
    </dgm:pt>
    <dgm:pt modelId="{FCAD7A24-6BB5-47B9-BC18-7D0B54986D30}" type="pres">
      <dgm:prSet presAssocID="{362B4BA2-7562-4B19-BCCE-7C61F8AFD63A}" presName="LevelOneTextNode" presStyleLbl="node0" presStyleIdx="0" presStyleCnt="2" custLinFactNeighborX="53759" custLinFactNeighborY="-5154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21882AD3-FEDC-4284-A1E3-20A9D6D2E70D}" type="pres">
      <dgm:prSet presAssocID="{362B4BA2-7562-4B19-BCCE-7C61F8AFD63A}" presName="level2hierChild" presStyleCnt="0"/>
      <dgm:spPr/>
    </dgm:pt>
    <dgm:pt modelId="{CC796711-6F2C-4E7F-98C3-CFA292664384}" type="pres">
      <dgm:prSet presAssocID="{5811DDCE-8BE0-4AAD-93F4-8F7257FB5F9F}" presName="conn2-1" presStyleLbl="parChTrans1D2" presStyleIdx="0" presStyleCnt="3"/>
      <dgm:spPr/>
      <dgm:t>
        <a:bodyPr/>
        <a:lstStyle/>
        <a:p>
          <a:endParaRPr lang="ru-RU"/>
        </a:p>
      </dgm:t>
    </dgm:pt>
    <dgm:pt modelId="{5E44F9C6-0129-48DA-80FC-F6311FA1D813}" type="pres">
      <dgm:prSet presAssocID="{5811DDCE-8BE0-4AAD-93F4-8F7257FB5F9F}" presName="connTx" presStyleLbl="parChTrans1D2" presStyleIdx="0" presStyleCnt="3"/>
      <dgm:spPr/>
      <dgm:t>
        <a:bodyPr/>
        <a:lstStyle/>
        <a:p>
          <a:endParaRPr lang="ru-RU"/>
        </a:p>
      </dgm:t>
    </dgm:pt>
    <dgm:pt modelId="{54AC804B-D53A-4F38-B7AE-62B33DFC7F40}" type="pres">
      <dgm:prSet presAssocID="{59B7224A-5DCB-408A-AEF6-0F5ECFB91CB3}" presName="root2" presStyleCnt="0"/>
      <dgm:spPr/>
    </dgm:pt>
    <dgm:pt modelId="{E09DEA11-AA66-4017-BB30-7E21888A8359}" type="pres">
      <dgm:prSet presAssocID="{59B7224A-5DCB-408A-AEF6-0F5ECFB91CB3}" presName="LevelTwoTextNode" presStyleLbl="node2" presStyleIdx="0" presStyleCnt="3" custScaleX="58367" custScaleY="57096" custLinFactNeighborX="-3006" custLinFactNeighborY="-3517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C05A088B-E32E-4901-9C2C-0DA404C7B5C1}" type="pres">
      <dgm:prSet presAssocID="{59B7224A-5DCB-408A-AEF6-0F5ECFB91CB3}" presName="level3hierChild" presStyleCnt="0"/>
      <dgm:spPr/>
    </dgm:pt>
    <dgm:pt modelId="{39A82561-2688-44CD-817F-915BBD7A4B92}" type="pres">
      <dgm:prSet presAssocID="{1C94B281-CF00-47D8-B61A-9005FF6524F7}" presName="conn2-1" presStyleLbl="parChTrans1D2" presStyleIdx="1" presStyleCnt="3"/>
      <dgm:spPr/>
    </dgm:pt>
    <dgm:pt modelId="{DB372AF5-8703-42FB-AF11-E9525E19668C}" type="pres">
      <dgm:prSet presAssocID="{1C94B281-CF00-47D8-B61A-9005FF6524F7}" presName="connTx" presStyleLbl="parChTrans1D2" presStyleIdx="1" presStyleCnt="3"/>
      <dgm:spPr/>
    </dgm:pt>
    <dgm:pt modelId="{C36132D3-D95E-4D66-9DFB-824414C18ADF}" type="pres">
      <dgm:prSet presAssocID="{31EC63FE-3A71-41BA-A456-099139D1097C}" presName="root2" presStyleCnt="0"/>
      <dgm:spPr/>
    </dgm:pt>
    <dgm:pt modelId="{D4D25088-B633-4CF5-B203-8B2127C50D78}" type="pres">
      <dgm:prSet presAssocID="{31EC63FE-3A71-41BA-A456-099139D1097C}" presName="LevelTwoTextNode" presStyleLbl="node2" presStyleIdx="1" presStyleCnt="3" custScaleX="58367" custScaleY="57096" custLinFactY="-7270" custLinFactNeighborX="-64208" custLinFactNeighborY="-100000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046A682B-EE38-409F-B85B-43D9A79CB544}" type="pres">
      <dgm:prSet presAssocID="{31EC63FE-3A71-41BA-A456-099139D1097C}" presName="level3hierChild" presStyleCnt="0"/>
      <dgm:spPr/>
    </dgm:pt>
    <dgm:pt modelId="{10D7D960-6B87-4EC1-B848-5B5F7FC73174}" type="pres">
      <dgm:prSet presAssocID="{4247B15E-205A-4168-AC35-989AE3244A22}" presName="conn2-1" presStyleLbl="parChTrans1D2" presStyleIdx="2" presStyleCnt="3"/>
      <dgm:spPr/>
    </dgm:pt>
    <dgm:pt modelId="{0AEBD890-D8B4-4B04-B650-EAD8C949E14A}" type="pres">
      <dgm:prSet presAssocID="{4247B15E-205A-4168-AC35-989AE3244A22}" presName="connTx" presStyleLbl="parChTrans1D2" presStyleIdx="2" presStyleCnt="3"/>
      <dgm:spPr/>
    </dgm:pt>
    <dgm:pt modelId="{35D1D3C0-C0A3-4C0B-9BCD-7B732C321E75}" type="pres">
      <dgm:prSet presAssocID="{EB2C7F06-6228-455C-A83B-21DACA6B1440}" presName="root2" presStyleCnt="0"/>
      <dgm:spPr/>
    </dgm:pt>
    <dgm:pt modelId="{6A88068A-651E-42CB-9748-8D96A641BE50}" type="pres">
      <dgm:prSet presAssocID="{EB2C7F06-6228-455C-A83B-21DACA6B1440}" presName="LevelTwoTextNode" presStyleLbl="node2" presStyleIdx="2" presStyleCnt="3" custScaleX="58367" custScaleY="57096" custLinFactX="-32754" custLinFactNeighborX="-100000" custLinFactNeighborY="-96131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7E5279E5-C0BB-4BD7-8614-B3B035C0275A}" type="pres">
      <dgm:prSet presAssocID="{EB2C7F06-6228-455C-A83B-21DACA6B1440}" presName="level3hierChild" presStyleCnt="0"/>
      <dgm:spPr/>
    </dgm:pt>
    <dgm:pt modelId="{2EBD22E8-85D1-4AFA-9CF3-FFF39474B201}" type="pres">
      <dgm:prSet presAssocID="{930F3A31-C535-4360-9DCC-4134E234D143}" presName="root1" presStyleCnt="0"/>
      <dgm:spPr/>
    </dgm:pt>
    <dgm:pt modelId="{2A19D988-2374-4FA9-8EE4-CD2BE47AA461}" type="pres">
      <dgm:prSet presAssocID="{930F3A31-C535-4360-9DCC-4134E234D143}" presName="LevelOneTextNode" presStyleLbl="node0" presStyleIdx="1" presStyleCnt="2" custScaleX="58367" custScaleY="57096" custLinFactY="-100000" custLinFactNeighborX="12142" custLinFactNeighborY="-100818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702D9024-981E-4E47-8293-A6F7BF46E275}" type="pres">
      <dgm:prSet presAssocID="{930F3A31-C535-4360-9DCC-4134E234D143}" presName="level2hierChild" presStyleCnt="0"/>
      <dgm:spPr/>
    </dgm:pt>
  </dgm:ptLst>
  <dgm:cxnLst>
    <dgm:cxn modelId="{F4FBC0F3-3EB6-41B9-AEB8-C412F2127259}" srcId="{362B4BA2-7562-4B19-BCCE-7C61F8AFD63A}" destId="{31EC63FE-3A71-41BA-A456-099139D1097C}" srcOrd="1" destOrd="0" parTransId="{1C94B281-CF00-47D8-B61A-9005FF6524F7}" sibTransId="{60CFE9F0-D56E-4119-961C-911218893782}"/>
    <dgm:cxn modelId="{A97D3637-B7F2-41C2-8529-504F8EF70DE4}" type="presOf" srcId="{5811DDCE-8BE0-4AAD-93F4-8F7257FB5F9F}" destId="{CC796711-6F2C-4E7F-98C3-CFA292664384}" srcOrd="0" destOrd="0" presId="urn:microsoft.com/office/officeart/2005/8/layout/hierarchy2"/>
    <dgm:cxn modelId="{9500AE96-0C2E-40AB-8A9A-D46166FC05B3}" type="presOf" srcId="{1C94B281-CF00-47D8-B61A-9005FF6524F7}" destId="{DB372AF5-8703-42FB-AF11-E9525E19668C}" srcOrd="1" destOrd="0" presId="urn:microsoft.com/office/officeart/2005/8/layout/hierarchy2"/>
    <dgm:cxn modelId="{E729F158-DE70-4360-8F65-AE110AFD2A45}" type="presOf" srcId="{4247B15E-205A-4168-AC35-989AE3244A22}" destId="{0AEBD890-D8B4-4B04-B650-EAD8C949E14A}" srcOrd="1" destOrd="0" presId="urn:microsoft.com/office/officeart/2005/8/layout/hierarchy2"/>
    <dgm:cxn modelId="{06C1DBA5-D406-40E7-A8C2-9752220A0C43}" type="presOf" srcId="{362B4BA2-7562-4B19-BCCE-7C61F8AFD63A}" destId="{FCAD7A24-6BB5-47B9-BC18-7D0B54986D30}" srcOrd="0" destOrd="0" presId="urn:microsoft.com/office/officeart/2005/8/layout/hierarchy2"/>
    <dgm:cxn modelId="{9A2D9545-B3E1-4032-BDB5-A1B779D2648C}" type="presOf" srcId="{6BB5318D-66C4-4D4F-B4CA-C96BAB4EE08F}" destId="{E42DE4AB-292D-4586-99C9-012025286FC2}" srcOrd="0" destOrd="0" presId="urn:microsoft.com/office/officeart/2005/8/layout/hierarchy2"/>
    <dgm:cxn modelId="{7AA2D553-2103-4DA5-AB21-4FF6B4C5EA6D}" type="presOf" srcId="{4247B15E-205A-4168-AC35-989AE3244A22}" destId="{10D7D960-6B87-4EC1-B848-5B5F7FC73174}" srcOrd="0" destOrd="0" presId="urn:microsoft.com/office/officeart/2005/8/layout/hierarchy2"/>
    <dgm:cxn modelId="{F7FB8D71-2EBE-4CF5-BE31-FF71111F9DF6}" srcId="{6BB5318D-66C4-4D4F-B4CA-C96BAB4EE08F}" destId="{930F3A31-C535-4360-9DCC-4134E234D143}" srcOrd="1" destOrd="0" parTransId="{C00D369C-C378-441E-B6F0-B84771C12D7F}" sibTransId="{9ADA67FF-80E6-4A88-95E5-6273B002E26C}"/>
    <dgm:cxn modelId="{B6F93673-095C-4F99-87A4-E20A17A5C733}" srcId="{362B4BA2-7562-4B19-BCCE-7C61F8AFD63A}" destId="{59B7224A-5DCB-408A-AEF6-0F5ECFB91CB3}" srcOrd="0" destOrd="0" parTransId="{5811DDCE-8BE0-4AAD-93F4-8F7257FB5F9F}" sibTransId="{57B2E499-2F4D-40D3-871B-CD6A8C310405}"/>
    <dgm:cxn modelId="{9261DC7A-F4B0-48BC-B974-9B3813590BF6}" srcId="{6BB5318D-66C4-4D4F-B4CA-C96BAB4EE08F}" destId="{362B4BA2-7562-4B19-BCCE-7C61F8AFD63A}" srcOrd="0" destOrd="0" parTransId="{B2041DAE-942B-45D5-A2B2-4527FA74800C}" sibTransId="{1C54FBBD-C35E-49C9-BE27-1A8AF13A445A}"/>
    <dgm:cxn modelId="{58A94D21-89F0-44F1-B791-64E688105DAA}" type="presOf" srcId="{930F3A31-C535-4360-9DCC-4134E234D143}" destId="{2A19D988-2374-4FA9-8EE4-CD2BE47AA461}" srcOrd="0" destOrd="0" presId="urn:microsoft.com/office/officeart/2005/8/layout/hierarchy2"/>
    <dgm:cxn modelId="{44C3BC49-606A-4444-817F-6E5FC036E0D7}" type="presOf" srcId="{EB2C7F06-6228-455C-A83B-21DACA6B1440}" destId="{6A88068A-651E-42CB-9748-8D96A641BE50}" srcOrd="0" destOrd="0" presId="urn:microsoft.com/office/officeart/2005/8/layout/hierarchy2"/>
    <dgm:cxn modelId="{58428660-90C4-49A9-A44F-4130E8DBFED0}" type="presOf" srcId="{1C94B281-CF00-47D8-B61A-9005FF6524F7}" destId="{39A82561-2688-44CD-817F-915BBD7A4B92}" srcOrd="0" destOrd="0" presId="urn:microsoft.com/office/officeart/2005/8/layout/hierarchy2"/>
    <dgm:cxn modelId="{A3D51B23-CE59-4BBA-B215-CF18B2AEBD37}" type="presOf" srcId="{5811DDCE-8BE0-4AAD-93F4-8F7257FB5F9F}" destId="{5E44F9C6-0129-48DA-80FC-F6311FA1D813}" srcOrd="1" destOrd="0" presId="urn:microsoft.com/office/officeart/2005/8/layout/hierarchy2"/>
    <dgm:cxn modelId="{AD59D619-1AB4-49F3-8B81-DF092E9CB4C5}" srcId="{362B4BA2-7562-4B19-BCCE-7C61F8AFD63A}" destId="{EB2C7F06-6228-455C-A83B-21DACA6B1440}" srcOrd="2" destOrd="0" parTransId="{4247B15E-205A-4168-AC35-989AE3244A22}" sibTransId="{5316999A-2176-4B99-932F-9DA0B5D688E7}"/>
    <dgm:cxn modelId="{4C18B222-B788-4950-A167-98B6979CD257}" type="presOf" srcId="{59B7224A-5DCB-408A-AEF6-0F5ECFB91CB3}" destId="{E09DEA11-AA66-4017-BB30-7E21888A8359}" srcOrd="0" destOrd="0" presId="urn:microsoft.com/office/officeart/2005/8/layout/hierarchy2"/>
    <dgm:cxn modelId="{09423C57-7610-4753-964B-9930C10C800A}" type="presOf" srcId="{31EC63FE-3A71-41BA-A456-099139D1097C}" destId="{D4D25088-B633-4CF5-B203-8B2127C50D78}" srcOrd="0" destOrd="0" presId="urn:microsoft.com/office/officeart/2005/8/layout/hierarchy2"/>
    <dgm:cxn modelId="{DE755718-DC25-461E-B3B9-B7FD8F88EF71}" type="presParOf" srcId="{E42DE4AB-292D-4586-99C9-012025286FC2}" destId="{C5607B90-E25F-405F-9F39-C8FAA7185EA8}" srcOrd="0" destOrd="0" presId="urn:microsoft.com/office/officeart/2005/8/layout/hierarchy2"/>
    <dgm:cxn modelId="{6FD2531C-DDB5-4FA2-AB7B-1F16C7AB4964}" type="presParOf" srcId="{C5607B90-E25F-405F-9F39-C8FAA7185EA8}" destId="{FCAD7A24-6BB5-47B9-BC18-7D0B54986D30}" srcOrd="0" destOrd="0" presId="urn:microsoft.com/office/officeart/2005/8/layout/hierarchy2"/>
    <dgm:cxn modelId="{755ACFFB-D46B-41EB-ACF0-455E3D5BCF9B}" type="presParOf" srcId="{C5607B90-E25F-405F-9F39-C8FAA7185EA8}" destId="{21882AD3-FEDC-4284-A1E3-20A9D6D2E70D}" srcOrd="1" destOrd="0" presId="urn:microsoft.com/office/officeart/2005/8/layout/hierarchy2"/>
    <dgm:cxn modelId="{41CF545F-526D-43A0-971A-26942E45A688}" type="presParOf" srcId="{21882AD3-FEDC-4284-A1E3-20A9D6D2E70D}" destId="{CC796711-6F2C-4E7F-98C3-CFA292664384}" srcOrd="0" destOrd="0" presId="urn:microsoft.com/office/officeart/2005/8/layout/hierarchy2"/>
    <dgm:cxn modelId="{2CF7429C-91EA-443E-84EC-CC8ABDAE6C21}" type="presParOf" srcId="{CC796711-6F2C-4E7F-98C3-CFA292664384}" destId="{5E44F9C6-0129-48DA-80FC-F6311FA1D813}" srcOrd="0" destOrd="0" presId="urn:microsoft.com/office/officeart/2005/8/layout/hierarchy2"/>
    <dgm:cxn modelId="{A34FEF61-FFD8-4CCF-B7B7-8BB1EA4B82D8}" type="presParOf" srcId="{21882AD3-FEDC-4284-A1E3-20A9D6D2E70D}" destId="{54AC804B-D53A-4F38-B7AE-62B33DFC7F40}" srcOrd="1" destOrd="0" presId="urn:microsoft.com/office/officeart/2005/8/layout/hierarchy2"/>
    <dgm:cxn modelId="{C497E967-CE07-4D19-AC60-CAE28F968F73}" type="presParOf" srcId="{54AC804B-D53A-4F38-B7AE-62B33DFC7F40}" destId="{E09DEA11-AA66-4017-BB30-7E21888A8359}" srcOrd="0" destOrd="0" presId="urn:microsoft.com/office/officeart/2005/8/layout/hierarchy2"/>
    <dgm:cxn modelId="{C27B3FD9-8417-4ECC-9576-F328163EE659}" type="presParOf" srcId="{54AC804B-D53A-4F38-B7AE-62B33DFC7F40}" destId="{C05A088B-E32E-4901-9C2C-0DA404C7B5C1}" srcOrd="1" destOrd="0" presId="urn:microsoft.com/office/officeart/2005/8/layout/hierarchy2"/>
    <dgm:cxn modelId="{E84E29FF-4CE7-41DD-A780-DDB8DFBE8E57}" type="presParOf" srcId="{21882AD3-FEDC-4284-A1E3-20A9D6D2E70D}" destId="{39A82561-2688-44CD-817F-915BBD7A4B92}" srcOrd="2" destOrd="0" presId="urn:microsoft.com/office/officeart/2005/8/layout/hierarchy2"/>
    <dgm:cxn modelId="{EF55EC42-DFF3-4422-86C0-725BFA4528B6}" type="presParOf" srcId="{39A82561-2688-44CD-817F-915BBD7A4B92}" destId="{DB372AF5-8703-42FB-AF11-E9525E19668C}" srcOrd="0" destOrd="0" presId="urn:microsoft.com/office/officeart/2005/8/layout/hierarchy2"/>
    <dgm:cxn modelId="{80E1A782-2114-47B3-82F6-DA745BFFF857}" type="presParOf" srcId="{21882AD3-FEDC-4284-A1E3-20A9D6D2E70D}" destId="{C36132D3-D95E-4D66-9DFB-824414C18ADF}" srcOrd="3" destOrd="0" presId="urn:microsoft.com/office/officeart/2005/8/layout/hierarchy2"/>
    <dgm:cxn modelId="{FC740504-5613-4065-A9EF-B2A9C829A841}" type="presParOf" srcId="{C36132D3-D95E-4D66-9DFB-824414C18ADF}" destId="{D4D25088-B633-4CF5-B203-8B2127C50D78}" srcOrd="0" destOrd="0" presId="urn:microsoft.com/office/officeart/2005/8/layout/hierarchy2"/>
    <dgm:cxn modelId="{B570AC16-1C1D-4392-8DAF-DACBF1686426}" type="presParOf" srcId="{C36132D3-D95E-4D66-9DFB-824414C18ADF}" destId="{046A682B-EE38-409F-B85B-43D9A79CB544}" srcOrd="1" destOrd="0" presId="urn:microsoft.com/office/officeart/2005/8/layout/hierarchy2"/>
    <dgm:cxn modelId="{0DA5E0B6-EC60-4CEF-B526-CAD6E8131FA5}" type="presParOf" srcId="{21882AD3-FEDC-4284-A1E3-20A9D6D2E70D}" destId="{10D7D960-6B87-4EC1-B848-5B5F7FC73174}" srcOrd="4" destOrd="0" presId="urn:microsoft.com/office/officeart/2005/8/layout/hierarchy2"/>
    <dgm:cxn modelId="{BF0A148F-367D-4922-BDF7-E623B8DB4024}" type="presParOf" srcId="{10D7D960-6B87-4EC1-B848-5B5F7FC73174}" destId="{0AEBD890-D8B4-4B04-B650-EAD8C949E14A}" srcOrd="0" destOrd="0" presId="urn:microsoft.com/office/officeart/2005/8/layout/hierarchy2"/>
    <dgm:cxn modelId="{F4BF0BA9-10E5-43E1-AF4B-662632F26B0C}" type="presParOf" srcId="{21882AD3-FEDC-4284-A1E3-20A9D6D2E70D}" destId="{35D1D3C0-C0A3-4C0B-9BCD-7B732C321E75}" srcOrd="5" destOrd="0" presId="urn:microsoft.com/office/officeart/2005/8/layout/hierarchy2"/>
    <dgm:cxn modelId="{4782327D-E177-4DDB-8763-1CB25DCAE6CC}" type="presParOf" srcId="{35D1D3C0-C0A3-4C0B-9BCD-7B732C321E75}" destId="{6A88068A-651E-42CB-9748-8D96A641BE50}" srcOrd="0" destOrd="0" presId="urn:microsoft.com/office/officeart/2005/8/layout/hierarchy2"/>
    <dgm:cxn modelId="{6AE3BF5B-971B-4903-8A5B-897D92B4F78B}" type="presParOf" srcId="{35D1D3C0-C0A3-4C0B-9BCD-7B732C321E75}" destId="{7E5279E5-C0BB-4BD7-8614-B3B035C0275A}" srcOrd="1" destOrd="0" presId="urn:microsoft.com/office/officeart/2005/8/layout/hierarchy2"/>
    <dgm:cxn modelId="{1E7C1720-9106-49EE-B11E-74CABBA73396}" type="presParOf" srcId="{E42DE4AB-292D-4586-99C9-012025286FC2}" destId="{2EBD22E8-85D1-4AFA-9CF3-FFF39474B201}" srcOrd="1" destOrd="0" presId="urn:microsoft.com/office/officeart/2005/8/layout/hierarchy2"/>
    <dgm:cxn modelId="{D4545CF5-5C13-48B3-96A2-F6F585B35418}" type="presParOf" srcId="{2EBD22E8-85D1-4AFA-9CF3-FFF39474B201}" destId="{2A19D988-2374-4FA9-8EE4-CD2BE47AA461}" srcOrd="0" destOrd="0" presId="urn:microsoft.com/office/officeart/2005/8/layout/hierarchy2"/>
    <dgm:cxn modelId="{83A9AF94-7D9A-45CC-B563-BCE64A473A27}" type="presParOf" srcId="{2EBD22E8-85D1-4AFA-9CF3-FFF39474B201}" destId="{702D9024-981E-4E47-8293-A6F7BF46E275}" srcOrd="1" destOrd="0" presId="urn:microsoft.com/office/officeart/2005/8/layout/hierarchy2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0F1CE0-8817-45F6-8006-8CF3D74A167E}" type="datetimeFigureOut">
              <a:rPr lang="ru-RU" smtClean="0"/>
              <a:pPr/>
              <a:t>21.11.2023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CE420C-0D5B-44C9-9A3F-DB10407069E5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ru-RU" dirty="0"/>
              <a:t>Описывается замысел и ключевая идея проектного решения</a:t>
            </a:r>
          </a:p>
          <a:p>
            <a:pPr marL="228600" indent="-228600">
              <a:buAutoNum type="arabicPeriod"/>
            </a:pPr>
            <a:r>
              <a:rPr lang="ru-RU" dirty="0"/>
              <a:t>Описываются наиболее значимые функциональные характеристики проектного решения</a:t>
            </a:r>
          </a:p>
        </p:txBody>
      </p:sp>
    </p:spTree>
    <p:extLst>
      <p:ext uri="{BB962C8B-B14F-4D97-AF65-F5344CB8AC3E}">
        <p14:creationId xmlns="" xmlns:p14="http://schemas.microsoft.com/office/powerpoint/2010/main" val="3009866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1. Описывается техническое устройство проектного решения</a:t>
            </a:r>
          </a:p>
          <a:p>
            <a:r>
              <a:rPr lang="ru-RU" dirty="0"/>
              <a:t>2. Перечисляются используемые технологии</a:t>
            </a:r>
          </a:p>
          <a:p>
            <a:r>
              <a:rPr lang="ru-RU" dirty="0"/>
              <a:t>3. Указываются технические параметры решения</a:t>
            </a:r>
          </a:p>
        </p:txBody>
      </p:sp>
    </p:spTree>
    <p:extLst>
      <p:ext uri="{BB962C8B-B14F-4D97-AF65-F5344CB8AC3E}">
        <p14:creationId xmlns="" xmlns:p14="http://schemas.microsoft.com/office/powerpoint/2010/main" val="388856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ru-RU" dirty="0"/>
              <a:t>Описывается устройство прототипа</a:t>
            </a:r>
          </a:p>
          <a:p>
            <a:pPr marL="228600" indent="-228600">
              <a:buAutoNum type="arabicPeriod"/>
            </a:pPr>
            <a:r>
              <a:rPr lang="ru-RU" dirty="0"/>
              <a:t>Указываются характеристики прототипа</a:t>
            </a:r>
          </a:p>
          <a:p>
            <a:pPr marL="228600" indent="-228600">
              <a:buAutoNum type="arabicPeriod"/>
            </a:pPr>
            <a:r>
              <a:rPr lang="ru-RU" dirty="0"/>
              <a:t>Описываются функциональные возможности прототипа</a:t>
            </a:r>
          </a:p>
        </p:txBody>
      </p:sp>
    </p:spTree>
    <p:extLst>
      <p:ext uri="{BB962C8B-B14F-4D97-AF65-F5344CB8AC3E}">
        <p14:creationId xmlns="" xmlns:p14="http://schemas.microsoft.com/office/powerpoint/2010/main" val="3211834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ru-RU" dirty="0"/>
              <a:t>Описывается устройство прототипа</a:t>
            </a:r>
          </a:p>
          <a:p>
            <a:pPr marL="228600" indent="-228600">
              <a:buAutoNum type="arabicPeriod"/>
            </a:pPr>
            <a:r>
              <a:rPr lang="ru-RU" dirty="0"/>
              <a:t>Указываются характеристики прототипа</a:t>
            </a:r>
          </a:p>
          <a:p>
            <a:pPr marL="228600" indent="-228600">
              <a:buAutoNum type="arabicPeriod"/>
            </a:pPr>
            <a:r>
              <a:rPr lang="ru-RU" dirty="0"/>
              <a:t>Описываются функциональные возможности прототипа</a:t>
            </a:r>
          </a:p>
        </p:txBody>
      </p:sp>
    </p:spTree>
    <p:extLst>
      <p:ext uri="{BB962C8B-B14F-4D97-AF65-F5344CB8AC3E}">
        <p14:creationId xmlns="" xmlns:p14="http://schemas.microsoft.com/office/powerpoint/2010/main" val="2550436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ru-RU" dirty="0"/>
              <a:t>Описываются экономические эффекты реализации проектного решения</a:t>
            </a:r>
          </a:p>
          <a:p>
            <a:pPr marL="228600" indent="-228600">
              <a:buAutoNum type="arabicPeriod"/>
            </a:pPr>
            <a:r>
              <a:rPr lang="ru-RU" dirty="0"/>
              <a:t>Указывается стоимость проектного решения и/или затраты на его реализацию</a:t>
            </a:r>
          </a:p>
          <a:p>
            <a:pPr marL="228600" indent="-228600">
              <a:buAutoNum type="arabicPeriod"/>
            </a:pPr>
            <a:r>
              <a:rPr lang="ru-RU" dirty="0"/>
              <a:t>Приводится экономические обоснование целесообразности реализации проектного решения</a:t>
            </a:r>
          </a:p>
        </p:txBody>
      </p:sp>
    </p:spTree>
    <p:extLst>
      <p:ext uri="{BB962C8B-B14F-4D97-AF65-F5344CB8AC3E}">
        <p14:creationId xmlns="" xmlns:p14="http://schemas.microsoft.com/office/powerpoint/2010/main" val="29555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624677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21.11.2023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21.11.2023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21.11.2023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Основн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8555326" y="6406916"/>
            <a:ext cx="4879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92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fld id="{36C4B3AC-3E6F-419C-B436-76AA1A222BC5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9350" y="380227"/>
            <a:ext cx="1482023" cy="46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="" xmlns:p14="http://schemas.microsoft.com/office/powerpoint/2010/main" val="37396315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21.11.2023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21.11.2023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21.11.2023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21.11.2023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21.11.2023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21.11.2023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21.11.2023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21.11.2023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21.11.2023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jpeg"/><Relationship Id="rId5" Type="http://schemas.microsoft.com/office/2007/relationships/hdphoto" Target="../media/hdphoto1.wdp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14348" y="1387471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PFDinTextCondPro-Medium"/>
              </a:rPr>
              <a:t>Проект </a:t>
            </a:r>
            <a:r>
              <a:rPr lang="en-US" dirty="0" smtClean="0">
                <a:latin typeface="PFDinTextCondPro-Medium"/>
              </a:rPr>
              <a:t/>
            </a:r>
            <a:br>
              <a:rPr lang="en-US" dirty="0" smtClean="0">
                <a:latin typeface="PFDinTextCondPro-Medium"/>
              </a:rPr>
            </a:br>
            <a:r>
              <a:rPr lang="en-US" sz="5400" b="1" dirty="0" smtClean="0">
                <a:latin typeface="PFDinTextCondPro-Medium"/>
              </a:rPr>
              <a:t>“</a:t>
            </a:r>
            <a:r>
              <a:rPr lang="ru-RU" sz="5400" b="1" dirty="0" smtClean="0">
                <a:latin typeface="PFDinTextCondPro-Medium"/>
              </a:rPr>
              <a:t>Энергетический оракул</a:t>
            </a:r>
            <a:r>
              <a:rPr lang="en-US" sz="5400" b="1" dirty="0" smtClean="0">
                <a:latin typeface="PFDinTextCondPro-Medium"/>
              </a:rPr>
              <a:t>”</a:t>
            </a:r>
            <a:endParaRPr lang="ru-RU" sz="5400" b="1" dirty="0">
              <a:latin typeface="PFDinTextCondPro-Medium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643570" y="5033986"/>
            <a:ext cx="3500430" cy="1752600"/>
          </a:xfrm>
        </p:spPr>
        <p:txBody>
          <a:bodyPr>
            <a:normAutofit lnSpcReduction="10000"/>
          </a:bodyPr>
          <a:lstStyle/>
          <a:p>
            <a:pPr algn="r"/>
            <a:r>
              <a:rPr lang="ru-RU" sz="1600" dirty="0" smtClean="0">
                <a:solidFill>
                  <a:schemeClr val="tx1"/>
                </a:solidFill>
                <a:latin typeface="PFDinTextCondPro-Medium"/>
              </a:rPr>
              <a:t>Выполнили</a:t>
            </a:r>
            <a:r>
              <a:rPr lang="en-US" sz="1600" dirty="0" smtClean="0">
                <a:solidFill>
                  <a:schemeClr val="tx1"/>
                </a:solidFill>
                <a:latin typeface="PFDinTextCondPro-Medium"/>
              </a:rPr>
              <a:t>:</a:t>
            </a:r>
          </a:p>
          <a:p>
            <a:pPr algn="r"/>
            <a:r>
              <a:rPr lang="ru-RU" sz="1600" dirty="0" smtClean="0">
                <a:solidFill>
                  <a:schemeClr val="tx1"/>
                </a:solidFill>
                <a:latin typeface="PFDinTextCondPro-Medium"/>
              </a:rPr>
              <a:t>Кириллов Владимир</a:t>
            </a:r>
          </a:p>
          <a:p>
            <a:pPr algn="r"/>
            <a:r>
              <a:rPr lang="ru-RU" sz="1600" dirty="0" smtClean="0">
                <a:solidFill>
                  <a:schemeClr val="tx1"/>
                </a:solidFill>
                <a:latin typeface="PFDinTextCondPro-Medium"/>
              </a:rPr>
              <a:t>Выдай Даниил</a:t>
            </a:r>
          </a:p>
          <a:p>
            <a:pPr algn="r"/>
            <a:r>
              <a:rPr lang="ru-RU" sz="1600" dirty="0" smtClean="0">
                <a:solidFill>
                  <a:schemeClr val="tx1"/>
                </a:solidFill>
                <a:latin typeface="PFDinTextCondPro-Medium"/>
              </a:rPr>
              <a:t>Рябов Михаил</a:t>
            </a:r>
          </a:p>
          <a:p>
            <a:pPr algn="r"/>
            <a:r>
              <a:rPr lang="ru-RU" sz="1600" dirty="0" smtClean="0">
                <a:solidFill>
                  <a:schemeClr val="tx1"/>
                </a:solidFill>
                <a:latin typeface="PFDinTextCondPro-Medium"/>
              </a:rPr>
              <a:t>Михеева Елизавета</a:t>
            </a:r>
          </a:p>
          <a:p>
            <a:pPr algn="r"/>
            <a:r>
              <a:rPr lang="ru-RU" sz="1600" dirty="0" smtClean="0">
                <a:solidFill>
                  <a:schemeClr val="tx1"/>
                </a:solidFill>
                <a:latin typeface="PFDinTextCondPro-Medium"/>
              </a:rPr>
              <a:t>11 А класс</a:t>
            </a:r>
            <a:endParaRPr lang="ru-RU" sz="1600" dirty="0">
              <a:solidFill>
                <a:schemeClr val="tx1"/>
              </a:solidFill>
              <a:latin typeface="PFDinTextCondPro-Mediu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4414" y="3500438"/>
            <a:ext cx="6715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PFDinTextCondPro-Medium"/>
              </a:rPr>
              <a:t>Предиктивная</a:t>
            </a:r>
            <a:r>
              <a:rPr lang="ru-RU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FDinTextCondPro-Medium"/>
              </a:rPr>
              <a:t> аналитика энергопотребления в сети</a:t>
            </a:r>
            <a:endParaRPr lang="ru-RU" sz="2400" dirty="0">
              <a:solidFill>
                <a:schemeClr val="tx1">
                  <a:lumMod val="50000"/>
                  <a:lumOff val="50000"/>
                </a:schemeClr>
              </a:solidFill>
              <a:latin typeface="PFDinTextCondPro-Medium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Капля 8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357158" y="214290"/>
            <a:ext cx="1857388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5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325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="" xmlns:a16="http://schemas.microsoft.com/office/drawing/2014/main" id="{94A24023-F5AD-6EE6-8D27-38EAC67B9133}"/>
              </a:ext>
            </a:extLst>
          </p:cNvPr>
          <p:cNvSpPr txBox="1"/>
          <p:nvPr/>
        </p:nvSpPr>
        <p:spPr>
          <a:xfrm>
            <a:off x="2195736" y="285728"/>
            <a:ext cx="61385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/>
              <a:t>ПРОТОТИП ПРОЕКТНОГО РЕШЕНИЯ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DF9DA593-23D3-36FA-98D6-C6B876456C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7396" b="2532"/>
          <a:stretch/>
        </p:blipFill>
        <p:spPr>
          <a:xfrm>
            <a:off x="4245654" y="882138"/>
            <a:ext cx="3404927" cy="227297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8D807ED7-D2A0-5D5B-01CD-254FDC27F5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6553" b="3688"/>
          <a:stretch/>
        </p:blipFill>
        <p:spPr>
          <a:xfrm>
            <a:off x="558742" y="822960"/>
            <a:ext cx="3360612" cy="23321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8C36917-4E3E-E02D-030F-538B619F5F96}"/>
              </a:ext>
            </a:extLst>
          </p:cNvPr>
          <p:cNvSpPr txBox="1"/>
          <p:nvPr/>
        </p:nvSpPr>
        <p:spPr>
          <a:xfrm>
            <a:off x="1076152" y="3249077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i="1" dirty="0"/>
              <a:t>График предсказания на 1 день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59F4DED-93FD-128E-79C3-D23E7F331E60}"/>
              </a:ext>
            </a:extLst>
          </p:cNvPr>
          <p:cNvSpPr txBox="1"/>
          <p:nvPr/>
        </p:nvSpPr>
        <p:spPr>
          <a:xfrm>
            <a:off x="5670028" y="6111569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i="1" dirty="0"/>
              <a:t>Таблица ошибки 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0C5C0BD8-2A72-5062-8E44-B46170DB7D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582" t="37380" r="24013" b="17801"/>
          <a:stretch/>
        </p:blipFill>
        <p:spPr>
          <a:xfrm>
            <a:off x="4427984" y="3823669"/>
            <a:ext cx="3420380" cy="23053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8CDB7764-2B13-8E83-3E12-BBDC4A014069}"/>
              </a:ext>
            </a:extLst>
          </p:cNvPr>
          <p:cNvSpPr txBox="1"/>
          <p:nvPr/>
        </p:nvSpPr>
        <p:spPr>
          <a:xfrm>
            <a:off x="4986281" y="3249076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i="1" dirty="0"/>
              <a:t>График предсказания на 3 дня</a:t>
            </a:r>
          </a:p>
        </p:txBody>
      </p:sp>
      <p:grpSp>
        <p:nvGrpSpPr>
          <p:cNvPr id="4" name="Группа 19">
            <a:extLst>
              <a:ext uri="{FF2B5EF4-FFF2-40B4-BE49-F238E27FC236}">
                <a16:creationId xmlns="" xmlns:a16="http://schemas.microsoft.com/office/drawing/2014/main" id="{779EBAC2-EB7B-F116-FE1A-D29223091DE8}"/>
              </a:ext>
            </a:extLst>
          </p:cNvPr>
          <p:cNvGrpSpPr/>
          <p:nvPr/>
        </p:nvGrpSpPr>
        <p:grpSpPr>
          <a:xfrm>
            <a:off x="383122" y="4202814"/>
            <a:ext cx="3357326" cy="863063"/>
            <a:chOff x="4572000" y="4582161"/>
            <a:chExt cx="3357326" cy="863063"/>
          </a:xfrm>
        </p:grpSpPr>
        <p:cxnSp>
          <p:nvCxnSpPr>
            <p:cNvPr id="15" name="Прямая соединительная линия 14">
              <a:extLst>
                <a:ext uri="{FF2B5EF4-FFF2-40B4-BE49-F238E27FC236}">
                  <a16:creationId xmlns="" xmlns:a16="http://schemas.microsoft.com/office/drawing/2014/main" id="{51FCE7E0-971E-E523-766E-634CA8489BDF}"/>
                </a:ext>
              </a:extLst>
            </p:cNvPr>
            <p:cNvCxnSpPr/>
            <p:nvPr/>
          </p:nvCxnSpPr>
          <p:spPr>
            <a:xfrm>
              <a:off x="4572000" y="5085184"/>
              <a:ext cx="1152128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="" xmlns:a16="http://schemas.microsoft.com/office/drawing/2014/main" id="{091DD0F8-96C1-EB62-FDE3-90C605BFD424}"/>
                </a:ext>
              </a:extLst>
            </p:cNvPr>
            <p:cNvCxnSpPr/>
            <p:nvPr/>
          </p:nvCxnSpPr>
          <p:spPr>
            <a:xfrm>
              <a:off x="4572000" y="5445224"/>
              <a:ext cx="115212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703B40B3-279F-B168-D5FC-ECD4920F5744}"/>
                </a:ext>
              </a:extLst>
            </p:cNvPr>
            <p:cNvSpPr txBox="1"/>
            <p:nvPr/>
          </p:nvSpPr>
          <p:spPr>
            <a:xfrm>
              <a:off x="5265030" y="4582161"/>
              <a:ext cx="2664296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ru-RU" sz="1400" b="1" dirty="0"/>
                <a:t>Расшифровка графика</a:t>
              </a:r>
              <a:r>
                <a:rPr lang="en-US" sz="1400" b="1" dirty="0"/>
                <a:t>:</a:t>
              </a:r>
              <a:endParaRPr lang="ru-RU" sz="1400" b="1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8D75686-1AD7-744F-B666-9BB86F8D4627}"/>
              </a:ext>
            </a:extLst>
          </p:cNvPr>
          <p:cNvSpPr txBox="1"/>
          <p:nvPr/>
        </p:nvSpPr>
        <p:spPr>
          <a:xfrm>
            <a:off x="1763688" y="4551948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dirty="0"/>
              <a:t>Прогноз нейронной сети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46E23C52-9A42-0A1E-704E-76E6401B4C0C}"/>
              </a:ext>
            </a:extLst>
          </p:cNvPr>
          <p:cNvSpPr txBox="1"/>
          <p:nvPr/>
        </p:nvSpPr>
        <p:spPr>
          <a:xfrm>
            <a:off x="1763688" y="4875533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dirty="0"/>
              <a:t>Реальное потребление 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="" xmlns:a16="http://schemas.microsoft.com/office/drawing/2014/main" id="{3BF6C18B-F376-1F35-A6DF-8898DE7EE7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8384" y="6362372"/>
            <a:ext cx="1014916" cy="365125"/>
          </a:xfrm>
        </p:spPr>
        <p:txBody>
          <a:bodyPr/>
          <a:lstStyle/>
          <a:p>
            <a:r>
              <a:rPr lang="ru-RU" dirty="0"/>
              <a:t>9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1" name="Капля 20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/>
          <p:cNvSpPr txBox="1"/>
          <p:nvPr/>
        </p:nvSpPr>
        <p:spPr>
          <a:xfrm>
            <a:off x="285720" y="252691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Baskerville Old Face" pitchFamily="18" charset="0"/>
                <a:cs typeface="Aharoni" pitchFamily="2" charset="-79"/>
              </a:rPr>
              <a:t>4sPHEEN</a:t>
            </a:r>
            <a:endParaRPr lang="ru-RU" sz="2400" b="1" dirty="0">
              <a:latin typeface="PFDinTextCondPro-Medium"/>
              <a:cs typeface="Aharoni" pitchFamily="2" charset="-79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7" name="Капля 26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/>
          <p:cNvSpPr txBox="1"/>
          <p:nvPr/>
        </p:nvSpPr>
        <p:spPr>
          <a:xfrm>
            <a:off x="357158" y="214290"/>
            <a:ext cx="1857388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5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325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34228496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Box 3"/>
          <p:cNvSpPr txBox="1"/>
          <p:nvPr/>
        </p:nvSpPr>
        <p:spPr>
          <a:xfrm>
            <a:off x="8495834" y="537531"/>
            <a:ext cx="441387" cy="376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202" rIns="42202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rPr sz="1846"/>
              <a:t>2</a:t>
            </a:r>
          </a:p>
        </p:txBody>
      </p:sp>
      <p:sp>
        <p:nvSpPr>
          <p:cNvPr id="15" name="TextBox 4"/>
          <p:cNvSpPr txBox="1"/>
          <p:nvPr/>
        </p:nvSpPr>
        <p:spPr>
          <a:xfrm>
            <a:off x="2195736" y="285728"/>
            <a:ext cx="61385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/>
              <a:t>ПРОТОТИП ПРОЕКТНОГО РЕШЕНИЯ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>
          <a:xfrm>
            <a:off x="8028384" y="6362372"/>
            <a:ext cx="1014916" cy="365125"/>
          </a:xfrm>
        </p:spPr>
        <p:txBody>
          <a:bodyPr/>
          <a:lstStyle/>
          <a:p>
            <a:r>
              <a:rPr lang="ru-RU" dirty="0"/>
              <a:t>10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3EE29918-D3D8-7188-39E6-24CDB429FC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b="3800"/>
          <a:stretch/>
        </p:blipFill>
        <p:spPr>
          <a:xfrm>
            <a:off x="4708863" y="3916277"/>
            <a:ext cx="4334441" cy="234545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8F0401B8-A501-8726-7EC0-09A3504064F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b="5201"/>
          <a:stretch/>
        </p:blipFill>
        <p:spPr>
          <a:xfrm>
            <a:off x="4708863" y="1285973"/>
            <a:ext cx="4316681" cy="230185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5E3A4110-989D-6420-8C0C-AB9040CC25C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b="5201"/>
          <a:stretch/>
        </p:blipFill>
        <p:spPr>
          <a:xfrm>
            <a:off x="92113" y="1285971"/>
            <a:ext cx="4316681" cy="230185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="" xmlns:a16="http://schemas.microsoft.com/office/drawing/2014/main" id="{675A10D1-6BE6-E34B-AC6A-3B14DB228F0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/>
          <a:srcRect b="5201"/>
          <a:stretch/>
        </p:blipFill>
        <p:spPr>
          <a:xfrm>
            <a:off x="87609" y="3916277"/>
            <a:ext cx="4321184" cy="2304256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Капля 10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285720" y="252691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Baskerville Old Face" pitchFamily="18" charset="0"/>
                <a:cs typeface="Aharoni" pitchFamily="2" charset="-79"/>
              </a:rPr>
              <a:t>4sPHEEN</a:t>
            </a:r>
            <a:endParaRPr lang="ru-RU" sz="2400" b="1" dirty="0">
              <a:latin typeface="PFDinTextCondPro-Medium"/>
              <a:cs typeface="Aharoni" pitchFamily="2" charset="-79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6" name="Капля 15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357158" y="214290"/>
            <a:ext cx="1857388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5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325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76255441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Box 3"/>
          <p:cNvSpPr txBox="1"/>
          <p:nvPr/>
        </p:nvSpPr>
        <p:spPr>
          <a:xfrm>
            <a:off x="8495834" y="537531"/>
            <a:ext cx="441387" cy="376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202" rIns="42202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rPr sz="1846"/>
              <a:t>2</a:t>
            </a:r>
          </a:p>
        </p:txBody>
      </p:sp>
      <p:sp>
        <p:nvSpPr>
          <p:cNvPr id="15" name="TextBox 4"/>
          <p:cNvSpPr txBox="1"/>
          <p:nvPr/>
        </p:nvSpPr>
        <p:spPr>
          <a:xfrm>
            <a:off x="2195736" y="285728"/>
            <a:ext cx="61385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/>
              <a:t>ПОЛЕЗНЫЕ ЭФФЕКТЫ ПРОЕКТА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C4B3AC-3E6F-419C-B436-76AA1A222BC5}" type="slidenum">
              <a:rPr lang="ru-RU" smtClean="0"/>
              <a:pPr/>
              <a:t>12</a:t>
            </a:fld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="" xmlns:a16="http://schemas.microsoft.com/office/drawing/2014/main" id="{1B822904-8564-A174-6488-AAC1993508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37" t="37299" r="25588" b="23608"/>
          <a:stretch/>
        </p:blipFill>
        <p:spPr>
          <a:xfrm>
            <a:off x="251520" y="1234733"/>
            <a:ext cx="5324902" cy="298194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B0D7CFFD-FD45-B4C0-D56D-330033DE47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288" t="31800" r="40590" b="47200"/>
          <a:stretch/>
        </p:blipFill>
        <p:spPr>
          <a:xfrm>
            <a:off x="179512" y="5013175"/>
            <a:ext cx="4891624" cy="14401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6A2957DD-7AE9-FFB6-BADC-6D907D078C04}"/>
              </a:ext>
            </a:extLst>
          </p:cNvPr>
          <p:cNvSpPr txBox="1"/>
          <p:nvPr/>
        </p:nvSpPr>
        <p:spPr>
          <a:xfrm>
            <a:off x="1259632" y="4509120"/>
            <a:ext cx="295232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i="1" dirty="0"/>
              <a:t>Коэффициент корреляции</a:t>
            </a: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="" xmlns:a16="http://schemas.microsoft.com/office/drawing/2014/main" id="{B4D44C70-6416-3F33-EF71-B3721A9E4844}"/>
              </a:ext>
            </a:extLst>
          </p:cNvPr>
          <p:cNvSpPr/>
          <p:nvPr/>
        </p:nvSpPr>
        <p:spPr>
          <a:xfrm>
            <a:off x="5364088" y="5085186"/>
            <a:ext cx="3600400" cy="1368151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003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ru-RU" sz="14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8EC82777-B7EA-FE60-2920-F5A17F795E0D}"/>
              </a:ext>
            </a:extLst>
          </p:cNvPr>
          <p:cNvSpPr txBox="1"/>
          <p:nvPr/>
        </p:nvSpPr>
        <p:spPr>
          <a:xfrm>
            <a:off x="5477528" y="5129898"/>
            <a:ext cx="3779912" cy="132343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i="1" dirty="0"/>
              <a:t>Коэффициент корреляции – </a:t>
            </a:r>
            <a:r>
              <a:rPr lang="ru-RU" sz="1600" dirty="0"/>
              <a:t>это мера</a:t>
            </a:r>
            <a:r>
              <a:rPr lang="en-US" sz="1600" dirty="0"/>
              <a:t>,</a:t>
            </a:r>
            <a:r>
              <a:rPr lang="ru-RU" sz="1600" dirty="0"/>
              <a:t> которая вычисляет силу связи между движениями двух переменных. Полученные значения находятся в диапазоне от -1.0 до 1.0.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DDF0CD1-33FF-2188-7F85-BD4A4D0AEC48}"/>
              </a:ext>
            </a:extLst>
          </p:cNvPr>
          <p:cNvSpPr txBox="1"/>
          <p:nvPr/>
        </p:nvSpPr>
        <p:spPr>
          <a:xfrm>
            <a:off x="5504414" y="2253184"/>
            <a:ext cx="3600088" cy="132343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/>
              <a:t>Во время периода с 11 июля 2023 года до 20 июля 2023 года наша модель смогла бы помочь Калининградской области сэкономить около 600тыс. рублей.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BB9F0F22-FF81-40AC-B74A-A61E1EC8D63C}"/>
              </a:ext>
            </a:extLst>
          </p:cNvPr>
          <p:cNvSpPr/>
          <p:nvPr/>
        </p:nvSpPr>
        <p:spPr>
          <a:xfrm>
            <a:off x="126988" y="1721718"/>
            <a:ext cx="12298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00" dirty="0">
                <a:solidFill>
                  <a:schemeClr val="tx1">
                    <a:lumMod val="75000"/>
                  </a:schemeClr>
                </a:solidFill>
              </a:rPr>
              <a:t>Затраты в рублях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Капля 12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357158" y="214290"/>
            <a:ext cx="1857388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5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325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15327955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Box 3"/>
          <p:cNvSpPr txBox="1"/>
          <p:nvPr/>
        </p:nvSpPr>
        <p:spPr>
          <a:xfrm>
            <a:off x="8495834" y="537531"/>
            <a:ext cx="441387" cy="376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202" rIns="42202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rPr sz="1846"/>
              <a:t>2</a:t>
            </a:r>
          </a:p>
        </p:txBody>
      </p:sp>
      <p:sp>
        <p:nvSpPr>
          <p:cNvPr id="5" name="Прямоугольник 2">
            <a:extLst>
              <a:ext uri="{FF2B5EF4-FFF2-40B4-BE49-F238E27FC236}">
                <a16:creationId xmlns="" xmlns:a16="http://schemas.microsoft.com/office/drawing/2014/main" id="{2AF8A9E4-44B5-460E-AB8E-A23B8F7DFF6E}"/>
              </a:ext>
            </a:extLst>
          </p:cNvPr>
          <p:cNvSpPr txBox="1"/>
          <p:nvPr/>
        </p:nvSpPr>
        <p:spPr>
          <a:xfrm>
            <a:off x="411982" y="3013504"/>
            <a:ext cx="8320036" cy="1569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2202" rIns="42202">
            <a:spAutoFit/>
          </a:bodyPr>
          <a:lstStyle/>
          <a:p>
            <a:pPr algn="ctr" defTabSz="840241">
              <a:spcBef>
                <a:spcPts val="554"/>
              </a:spcBef>
              <a:buSzPct val="100000"/>
              <a:defRPr sz="1500">
                <a:latin typeface="PFDinTextCondPro-Light"/>
                <a:ea typeface="PFDinTextCondPro-Light"/>
                <a:cs typeface="PFDinTextCondPro-Light"/>
                <a:sym typeface="PFDinTextCondPro-Light"/>
              </a:defRPr>
            </a:pPr>
            <a:r>
              <a:rPr lang="ru-RU" sz="4800" dirty="0"/>
              <a:t>СПАСИБО ЗА ВНИМАНИЕ!</a:t>
            </a:r>
            <a:endParaRPr sz="4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D4436CCE-06D1-3E24-E1A9-8A39CDEBF5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68" y="6079586"/>
            <a:ext cx="1572995" cy="647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C3C73C37-B9F1-BC43-03E4-3FE6A25AFB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881" y="6079586"/>
            <a:ext cx="680238" cy="647948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логотип, Шрифт, символ&#10;&#10;Автоматически созданное описание">
            <a:extLst>
              <a:ext uri="{FF2B5EF4-FFF2-40B4-BE49-F238E27FC236}">
                <a16:creationId xmlns="" xmlns:a16="http://schemas.microsoft.com/office/drawing/2014/main" id="{277582EA-0091-650D-0E72-147EC1AFC54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223" y="122032"/>
            <a:ext cx="830997" cy="830997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Шрифт, визитная карточка&#10;&#10;Автоматически созданное описание">
            <a:extLst>
              <a:ext uri="{FF2B5EF4-FFF2-40B4-BE49-F238E27FC236}">
                <a16:creationId xmlns="" xmlns:a16="http://schemas.microsoft.com/office/drawing/2014/main" id="{91BE5979-16E6-367F-2460-0A9D2C905747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77365" y="5904978"/>
            <a:ext cx="1928643" cy="864564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Капля 12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357158" y="214290"/>
            <a:ext cx="1857388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5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325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6267942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1903433"/>
            <a:ext cx="4714876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ru-RU" sz="2000" dirty="0" smtClean="0">
                <a:latin typeface="PFDinTextCondPro-Medium"/>
              </a:rPr>
              <a:t>	</a:t>
            </a:r>
            <a:r>
              <a:rPr lang="ru-RU" sz="1400" dirty="0" smtClean="0">
                <a:latin typeface="PFDinTextCondPro-Medium"/>
              </a:rPr>
              <a:t>Крупные потребители и сетевые компании закупают электроэнергию на оптовом рынке. </a:t>
            </a:r>
          </a:p>
          <a:p>
            <a:pPr>
              <a:lnSpc>
                <a:spcPct val="150000"/>
              </a:lnSpc>
              <a:buNone/>
            </a:pPr>
            <a:r>
              <a:rPr lang="ru-RU" sz="1400" dirty="0" smtClean="0">
                <a:latin typeface="PFDinTextCondPro-Medium"/>
              </a:rPr>
              <a:t>	</a:t>
            </a:r>
            <a:r>
              <a:rPr lang="ru-RU" sz="1400" dirty="0" smtClean="0">
                <a:latin typeface="PFDinTextCondPro-Medium"/>
              </a:rPr>
              <a:t>Из его подвидов самым дешевым является рынок </a:t>
            </a:r>
            <a:r>
              <a:rPr lang="en-US" sz="1400" dirty="0" smtClean="0">
                <a:latin typeface="PFDinTextCondPro-Medium"/>
              </a:rPr>
              <a:t>“</a:t>
            </a:r>
            <a:r>
              <a:rPr lang="ru-RU" sz="1400" dirty="0" smtClean="0">
                <a:latin typeface="PFDinTextCondPro-Medium"/>
              </a:rPr>
              <a:t>на сутки вперед</a:t>
            </a:r>
            <a:r>
              <a:rPr lang="en-US" sz="1400" dirty="0" smtClean="0">
                <a:latin typeface="PFDinTextCondPro-Medium"/>
              </a:rPr>
              <a:t>”</a:t>
            </a:r>
            <a:r>
              <a:rPr lang="ru-RU" sz="1400" dirty="0" smtClean="0">
                <a:latin typeface="PFDinTextCondPro-Medium"/>
              </a:rPr>
              <a:t>, особенностью которого является необходимость предоставлять потребление по часам                                                   на следующий день.</a:t>
            </a:r>
            <a:endParaRPr lang="ru-RU" sz="1400" dirty="0">
              <a:latin typeface="PFDinTextCondPro-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195736" y="285728"/>
            <a:ext cx="61385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 smtClean="0"/>
              <a:t>АКТУАЛЬНОСТЬ</a:t>
            </a:r>
            <a:endParaRPr lang="ru-RU" sz="2400" dirty="0"/>
          </a:p>
        </p:txBody>
      </p:sp>
      <p:graphicFrame>
        <p:nvGraphicFramePr>
          <p:cNvPr id="6" name="Схема 5">
            <a:extLst>
              <a:ext uri="{FF2B5EF4-FFF2-40B4-BE49-F238E27FC236}">
                <a16:creationId xmlns="" xmlns:a16="http://schemas.microsoft.com/office/drawing/2014/main" id="{3C2521AC-F66A-B6EA-4CF5-86FA83C74484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485895946"/>
              </p:ext>
            </p:extLst>
          </p:nvPr>
        </p:nvGraphicFramePr>
        <p:xfrm>
          <a:off x="1420850" y="2081618"/>
          <a:ext cx="7151678" cy="456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71472" y="857232"/>
            <a:ext cx="79296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PFDinTextCondPro-Medium"/>
              </a:rPr>
              <a:t>Необходимость точных предсказаний потребления для удешевления закупки</a:t>
            </a:r>
            <a:endParaRPr lang="ru-RU" sz="2800" b="1" dirty="0">
              <a:latin typeface="PFDinTextCondPro-Medium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Капля 12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357158" y="214290"/>
            <a:ext cx="1857388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5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325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="" xmlns:a16="http://schemas.microsoft.com/office/drawing/2014/main" id="{9E895046-4919-231E-6CBA-4DD9B3CCF8B2}"/>
              </a:ext>
            </a:extLst>
          </p:cNvPr>
          <p:cNvSpPr txBox="1"/>
          <p:nvPr/>
        </p:nvSpPr>
        <p:spPr>
          <a:xfrm>
            <a:off x="2195736" y="285728"/>
            <a:ext cx="61385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/>
              <a:t>ПРОБЛЕМАТИКА ПРОЕКТА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7" name="Капля 16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357158" y="214290"/>
            <a:ext cx="1857388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5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325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1472" y="928670"/>
            <a:ext cx="77867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PFDinTextCondPro-Medium"/>
              </a:rPr>
              <a:t>Отсутствие оптимальных решений для большинства покупателей</a:t>
            </a:r>
            <a:endParaRPr lang="ru-RU" sz="2800" b="1" dirty="0">
              <a:latin typeface="PFDinTextCondPro-Mediu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7158" y="1779687"/>
            <a:ext cx="278608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PFDinTextCondPro-Medium"/>
              </a:rPr>
              <a:t>На данный момент не все оптовые покупатели электроэнергии обладают эффективный решением по </a:t>
            </a:r>
            <a:r>
              <a:rPr lang="ru-RU" dirty="0" err="1" smtClean="0">
                <a:latin typeface="PFDinTextCondPro-Medium"/>
              </a:rPr>
              <a:t>предиктивной</a:t>
            </a:r>
            <a:r>
              <a:rPr lang="ru-RU" dirty="0" smtClean="0">
                <a:latin typeface="PFDinTextCondPro-Medium"/>
              </a:rPr>
              <a:t> аналитике будущего потребления, чтобы экономно закупать энергию, что также негативно сказывается  и на поставщиках, так как любая </a:t>
            </a:r>
            <a:r>
              <a:rPr lang="ru-RU" dirty="0" err="1" smtClean="0">
                <a:latin typeface="PFDinTextCondPro-Medium"/>
              </a:rPr>
              <a:t>перевыработка</a:t>
            </a:r>
            <a:r>
              <a:rPr lang="ru-RU" dirty="0" smtClean="0">
                <a:latin typeface="PFDinTextCondPro-Medium"/>
              </a:rPr>
              <a:t> энергии никак не накапливается, а просто </a:t>
            </a:r>
            <a:r>
              <a:rPr lang="en-US" dirty="0" smtClean="0">
                <a:latin typeface="PFDinTextCondPro-Medium"/>
              </a:rPr>
              <a:t>“</a:t>
            </a:r>
            <a:r>
              <a:rPr lang="ru-RU" dirty="0" smtClean="0">
                <a:latin typeface="PFDinTextCondPro-Medium"/>
              </a:rPr>
              <a:t>уходит в землю</a:t>
            </a:r>
            <a:r>
              <a:rPr lang="en-US" dirty="0" smtClean="0">
                <a:latin typeface="PFDinTextCondPro-Medium"/>
              </a:rPr>
              <a:t>”</a:t>
            </a:r>
            <a:endParaRPr lang="ru-RU" dirty="0">
              <a:latin typeface="PFDinTextCondPro-Medium"/>
            </a:endParaRPr>
          </a:p>
        </p:txBody>
      </p:sp>
      <p:graphicFrame>
        <p:nvGraphicFramePr>
          <p:cNvPr id="22" name="Схема 21">
            <a:extLst>
              <a:ext uri="{FF2B5EF4-FFF2-40B4-BE49-F238E27FC236}">
                <a16:creationId xmlns="" xmlns:a16="http://schemas.microsoft.com/office/drawing/2014/main" id="{3C2521AC-F66A-B6EA-4CF5-86FA83C74484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485895946"/>
              </p:ext>
            </p:extLst>
          </p:nvPr>
        </p:nvGraphicFramePr>
        <p:xfrm>
          <a:off x="3143240" y="1857364"/>
          <a:ext cx="5794356" cy="456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="" xmlns:p14="http://schemas.microsoft.com/office/powerpoint/2010/main" val="3549461748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="" xmlns:a16="http://schemas.microsoft.com/office/drawing/2014/main" id="{9E895046-4919-231E-6CBA-4DD9B3CCF8B2}"/>
              </a:ext>
            </a:extLst>
          </p:cNvPr>
          <p:cNvSpPr txBox="1"/>
          <p:nvPr/>
        </p:nvSpPr>
        <p:spPr>
          <a:xfrm>
            <a:off x="2195736" y="285728"/>
            <a:ext cx="61385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 smtClean="0"/>
              <a:t>ЦЕЛИ И ЗАДАЧИ</a:t>
            </a:r>
            <a:r>
              <a:rPr lang="ru-RU" sz="2400" dirty="0" smtClean="0"/>
              <a:t> </a:t>
            </a:r>
            <a:r>
              <a:rPr lang="ru-RU" sz="2400" dirty="0"/>
              <a:t>ПРОЕКТА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Капля 3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357158" y="214290"/>
            <a:ext cx="1857388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5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325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Box 3"/>
          <p:cNvSpPr txBox="1"/>
          <p:nvPr/>
        </p:nvSpPr>
        <p:spPr>
          <a:xfrm>
            <a:off x="8495834" y="537531"/>
            <a:ext cx="441387" cy="376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202" rIns="42202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rPr sz="1846"/>
              <a:t>2</a:t>
            </a:r>
          </a:p>
        </p:txBody>
      </p:sp>
      <p:sp>
        <p:nvSpPr>
          <p:cNvPr id="15" name="TextBox 4"/>
          <p:cNvSpPr txBox="1"/>
          <p:nvPr/>
        </p:nvSpPr>
        <p:spPr>
          <a:xfrm>
            <a:off x="2195736" y="285728"/>
            <a:ext cx="61385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/>
              <a:t>ПРОЕКТНОЕ РЕШЕНИЕ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 dirty="0"/>
              <a:t>4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0DE71450-5015-843C-E715-D2903A1E5E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193" y="2872192"/>
            <a:ext cx="1113614" cy="111361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="" xmlns:a16="http://schemas.microsoft.com/office/drawing/2014/main" id="{3EAE7362-9288-F91B-EDA7-8291D0AC25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51" y="2749192"/>
            <a:ext cx="1354217" cy="13542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C2728CF2-64FF-BAB4-A80C-EC93CAF1072B}"/>
              </a:ext>
            </a:extLst>
          </p:cNvPr>
          <p:cNvSpPr txBox="1"/>
          <p:nvPr/>
        </p:nvSpPr>
        <p:spPr>
          <a:xfrm>
            <a:off x="647564" y="1491979"/>
            <a:ext cx="78488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ru-RU" sz="1800" dirty="0"/>
              <a:t>Модель способна строить почасовой прогноз на срок до 10 дней</a:t>
            </a:r>
            <a:r>
              <a:rPr lang="en-US" sz="1800" dirty="0"/>
              <a:t>,</a:t>
            </a:r>
            <a:r>
              <a:rPr lang="ru-RU" sz="1800" dirty="0"/>
              <a:t> учитывая определенные факторы. Такие как</a:t>
            </a:r>
            <a:r>
              <a:rPr lang="en-US" sz="1800" dirty="0"/>
              <a:t>:</a:t>
            </a:r>
            <a:endParaRPr lang="ru-RU" sz="180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="" xmlns:a16="http://schemas.microsoft.com/office/drawing/2014/main" id="{43C20BB2-E480-60D3-59E2-D111F99B7CA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04248" y="2880884"/>
            <a:ext cx="1113614" cy="111361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C72D20C4-2C4D-F0BB-EC66-4655F533B7C2}"/>
              </a:ext>
            </a:extLst>
          </p:cNvPr>
          <p:cNvSpPr txBox="1"/>
          <p:nvPr/>
        </p:nvSpPr>
        <p:spPr>
          <a:xfrm>
            <a:off x="797132" y="4293096"/>
            <a:ext cx="205224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ru-RU" sz="1800" dirty="0"/>
              <a:t>Погодные условия</a:t>
            </a:r>
            <a:r>
              <a:rPr lang="en-US" sz="1800" dirty="0"/>
              <a:t>:</a:t>
            </a:r>
            <a:endParaRPr lang="ru-RU" sz="1800" dirty="0"/>
          </a:p>
          <a:p>
            <a:pPr marL="285750" indent="-285750" algn="just"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ru-RU" sz="1800" dirty="0"/>
              <a:t>Температура воздуха</a:t>
            </a:r>
          </a:p>
          <a:p>
            <a:pPr marL="285750" indent="-285750" algn="just"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ru-RU" dirty="0"/>
              <a:t>Осадки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7CED3267-765C-A29B-C5AD-1945E930625E}"/>
              </a:ext>
            </a:extLst>
          </p:cNvPr>
          <p:cNvSpPr txBox="1"/>
          <p:nvPr/>
        </p:nvSpPr>
        <p:spPr>
          <a:xfrm>
            <a:off x="3581128" y="4293096"/>
            <a:ext cx="181845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</a:pPr>
            <a:r>
              <a:rPr lang="ru-RU" sz="1800" dirty="0"/>
              <a:t>Дата</a:t>
            </a:r>
            <a:r>
              <a:rPr lang="en-US" sz="1800" dirty="0"/>
              <a:t>:</a:t>
            </a:r>
            <a:endParaRPr lang="ru-RU" dirty="0"/>
          </a:p>
          <a:p>
            <a:pPr marL="285750" indent="-285750" algn="just"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ru-RU" dirty="0"/>
              <a:t>В</a:t>
            </a:r>
            <a:r>
              <a:rPr lang="ru-RU" sz="1800" dirty="0"/>
              <a:t>ремя года</a:t>
            </a:r>
          </a:p>
          <a:p>
            <a:pPr marL="285750" indent="-285750" algn="just"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ru-RU" sz="1800" dirty="0"/>
              <a:t>Праздник</a:t>
            </a:r>
            <a:r>
              <a:rPr lang="ru-RU" dirty="0"/>
              <a:t>и</a:t>
            </a:r>
            <a:endParaRPr lang="ru-RU" sz="1800" dirty="0"/>
          </a:p>
          <a:p>
            <a:pPr marL="285750" indent="-285750" algn="just"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ru-RU" dirty="0"/>
              <a:t>День недели</a:t>
            </a:r>
            <a:endParaRPr lang="ru-RU" sz="1800" dirty="0"/>
          </a:p>
          <a:p>
            <a:pPr marL="285750" indent="-285750" algn="just">
              <a:spcBef>
                <a:spcPts val="600"/>
              </a:spcBef>
              <a:buClr>
                <a:srgbClr val="0039A6"/>
              </a:buClr>
              <a:buFont typeface="Arial" panose="020B0604020202020204" pitchFamily="34" charset="0"/>
              <a:buChar char="•"/>
            </a:pPr>
            <a:endParaRPr lang="ru-RU" sz="1800" dirty="0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D6526A37-1753-CE05-4E7F-97C5D4684D33}"/>
              </a:ext>
            </a:extLst>
          </p:cNvPr>
          <p:cNvSpPr txBox="1"/>
          <p:nvPr/>
        </p:nvSpPr>
        <p:spPr>
          <a:xfrm>
            <a:off x="6671133" y="4293096"/>
            <a:ext cx="1663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ru-RU" sz="1800" dirty="0"/>
              <a:t>Время суток</a:t>
            </a:r>
          </a:p>
        </p:txBody>
      </p:sp>
      <p:sp>
        <p:nvSpPr>
          <p:cNvPr id="27" name="Прямоугольник 26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8" name="Капля 27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/>
          <p:cNvSpPr txBox="1"/>
          <p:nvPr/>
        </p:nvSpPr>
        <p:spPr>
          <a:xfrm>
            <a:off x="357158" y="214290"/>
            <a:ext cx="1857388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5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325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92935670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="" xmlns:a16="http://schemas.microsoft.com/office/drawing/2014/main" id="{EF0C67F0-9262-5E7A-1D59-15D3DCB37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565" y="1487011"/>
            <a:ext cx="4231893" cy="17597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3BEE5CB-EE7C-1151-0F64-318DA0CF3EE7}"/>
              </a:ext>
            </a:extLst>
          </p:cNvPr>
          <p:cNvSpPr txBox="1"/>
          <p:nvPr/>
        </p:nvSpPr>
        <p:spPr>
          <a:xfrm>
            <a:off x="323528" y="1487011"/>
            <a:ext cx="396186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ru-RU" sz="1800" dirty="0"/>
              <a:t>Основной составляющей проектного решения является алгоритм предсказания временных рядов </a:t>
            </a:r>
            <a:br>
              <a:rPr lang="ru-RU" sz="1800" dirty="0"/>
            </a:br>
            <a:r>
              <a:rPr lang="ru-RU" sz="1800" dirty="0"/>
              <a:t>«</a:t>
            </a:r>
            <a:r>
              <a:rPr lang="en-US" sz="1800" dirty="0"/>
              <a:t>Random</a:t>
            </a:r>
            <a:r>
              <a:rPr lang="ru-RU" sz="1800" dirty="0"/>
              <a:t> </a:t>
            </a:r>
            <a:r>
              <a:rPr lang="en-US" sz="1800" dirty="0"/>
              <a:t>Forest</a:t>
            </a:r>
            <a:r>
              <a:rPr lang="ru-RU" sz="1800" dirty="0"/>
              <a:t>», что обеспечивает высокую точность.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="" xmlns:a16="http://schemas.microsoft.com/office/drawing/2014/main" id="{734942EA-E722-AFC1-E384-BC50ABAE06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 dirty="0"/>
              <a:t>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F3DBADF-6BFD-00E3-133C-7194BB61B505}"/>
              </a:ext>
            </a:extLst>
          </p:cNvPr>
          <p:cNvSpPr txBox="1"/>
          <p:nvPr/>
        </p:nvSpPr>
        <p:spPr>
          <a:xfrm>
            <a:off x="2195736" y="285728"/>
            <a:ext cx="61385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/>
              <a:t>ПРОЕКТНОЕ РЕШЕНИЕ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9AF188AA-E451-AF0A-5806-561350B5BE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2" y="3717224"/>
            <a:ext cx="7933652" cy="80073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3C3416BA-7AD4-0D41-9868-ED200C890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01" y="4966992"/>
            <a:ext cx="7933652" cy="1294555"/>
          </a:xfrm>
          <a:prstGeom prst="rect">
            <a:avLst/>
          </a:prstGeom>
        </p:spPr>
      </p:pic>
      <p:sp>
        <p:nvSpPr>
          <p:cNvPr id="19" name="Прямоугольник 18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0" name="Капля 19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/>
          <p:cNvSpPr txBox="1"/>
          <p:nvPr/>
        </p:nvSpPr>
        <p:spPr>
          <a:xfrm>
            <a:off x="357158" y="214290"/>
            <a:ext cx="1857388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5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325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42854409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="" xmlns:a16="http://schemas.microsoft.com/office/drawing/2014/main" id="{734942EA-E722-AFC1-E384-BC50ABAE06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 dirty="0"/>
              <a:t>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F3DBADF-6BFD-00E3-133C-7194BB61B505}"/>
              </a:ext>
            </a:extLst>
          </p:cNvPr>
          <p:cNvSpPr txBox="1"/>
          <p:nvPr/>
        </p:nvSpPr>
        <p:spPr>
          <a:xfrm>
            <a:off x="2195736" y="285728"/>
            <a:ext cx="61385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/>
              <a:t>ПРОЕКТНОЕ РЕШЕНИЕ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12719C84-6443-C7A3-C0CC-6CB82EFA7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07" y="4736055"/>
            <a:ext cx="8050213" cy="15209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="" xmlns:a16="http://schemas.microsoft.com/office/drawing/2014/main" id="{B7BDC24F-1F4D-BC91-4771-0A72C47F5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945" y="1080866"/>
            <a:ext cx="4924774" cy="160739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04254D61-A023-20A5-50AA-BD7B7E2BA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945" y="3139692"/>
            <a:ext cx="4924774" cy="12025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6146991-0E20-1B7D-513E-1DB6B607D388}"/>
              </a:ext>
            </a:extLst>
          </p:cNvPr>
          <p:cNvSpPr txBox="1"/>
          <p:nvPr/>
        </p:nvSpPr>
        <p:spPr>
          <a:xfrm>
            <a:off x="206977" y="2278789"/>
            <a:ext cx="370321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ru-RU" sz="2000" dirty="0"/>
              <a:t>Также для прогнозирования потребления электроэнергии нами была использована нейронная сеть</a:t>
            </a:r>
            <a:r>
              <a:rPr lang="en-US" sz="2000" dirty="0"/>
              <a:t>,</a:t>
            </a:r>
            <a:r>
              <a:rPr lang="ru-RU" sz="2000" dirty="0"/>
              <a:t> реализованная с помощью библиотеки </a:t>
            </a:r>
            <a:r>
              <a:rPr lang="en-US" sz="2000" dirty="0" err="1"/>
              <a:t>Keras</a:t>
            </a:r>
            <a:r>
              <a:rPr lang="ru-RU" sz="2000" dirty="0"/>
              <a:t>.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1" name="Капля 20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/>
          <p:cNvSpPr txBox="1"/>
          <p:nvPr/>
        </p:nvSpPr>
        <p:spPr>
          <a:xfrm>
            <a:off x="357158" y="214290"/>
            <a:ext cx="1857388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5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325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68875626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Box 3"/>
          <p:cNvSpPr txBox="1"/>
          <p:nvPr/>
        </p:nvSpPr>
        <p:spPr>
          <a:xfrm>
            <a:off x="8495834" y="537531"/>
            <a:ext cx="441387" cy="376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202" rIns="42202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rPr sz="1846"/>
              <a:t>2</a:t>
            </a:r>
          </a:p>
        </p:txBody>
      </p:sp>
      <p:sp>
        <p:nvSpPr>
          <p:cNvPr id="15" name="TextBox 4"/>
          <p:cNvSpPr txBox="1"/>
          <p:nvPr/>
        </p:nvSpPr>
        <p:spPr>
          <a:xfrm>
            <a:off x="2195736" y="285728"/>
            <a:ext cx="613858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/>
              <a:t>АРХИТЕКТУРА ПРОЕКТНОГО РЕШЕНИЯ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 dirty="0"/>
              <a:t>7</a:t>
            </a:r>
          </a:p>
        </p:txBody>
      </p:sp>
      <p:sp>
        <p:nvSpPr>
          <p:cNvPr id="3" name="Google Shape;152;p21">
            <a:extLst>
              <a:ext uri="{FF2B5EF4-FFF2-40B4-BE49-F238E27FC236}">
                <a16:creationId xmlns="" xmlns:a16="http://schemas.microsoft.com/office/drawing/2014/main" id="{77791EBF-6BE0-2E60-9A0F-19200DC9E7B9}"/>
              </a:ext>
            </a:extLst>
          </p:cNvPr>
          <p:cNvSpPr txBox="1"/>
          <p:nvPr/>
        </p:nvSpPr>
        <p:spPr>
          <a:xfrm>
            <a:off x="666258" y="1478542"/>
            <a:ext cx="8041273" cy="715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-RU" dirty="0">
                <a:solidFill>
                  <a:srgbClr val="181818"/>
                </a:solidFill>
                <a:ea typeface="Montserrat"/>
                <a:cs typeface="Montserrat"/>
                <a:sym typeface="Montserrat"/>
              </a:rPr>
              <a:t>Для реализации проекта нам понадобились следующие продукты и технологии:</a:t>
            </a:r>
            <a:endParaRPr lang="ru" dirty="0">
              <a:solidFill>
                <a:srgbClr val="181818"/>
              </a:solidFill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FFB92769-841F-6E6E-09BE-6429F86DB0C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7627" y="2647532"/>
            <a:ext cx="1146765" cy="114676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="" xmlns:a16="http://schemas.microsoft.com/office/drawing/2014/main" id="{5207E600-C410-8059-4CEE-62CA6CEC8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575" y="4725145"/>
            <a:ext cx="1002875" cy="10028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>
            <a:extLst>
              <a:ext uri="{FF2B5EF4-FFF2-40B4-BE49-F238E27FC236}">
                <a16:creationId xmlns="" xmlns:a16="http://schemas.microsoft.com/office/drawing/2014/main" id="{589AAD1E-F2FC-2AAE-9319-5A2EB91D23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1232520" cy="12325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ADB1CC92-1CF4-ADB8-8EB6-5840824DAEC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96896" y="4509122"/>
            <a:ext cx="1237654" cy="1237655"/>
          </a:xfrm>
          <a:prstGeom prst="rect">
            <a:avLst/>
          </a:prstGeom>
        </p:spPr>
      </p:pic>
      <p:pic>
        <p:nvPicPr>
          <p:cNvPr id="1036" name="Picture 12">
            <a:extLst>
              <a:ext uri="{FF2B5EF4-FFF2-40B4-BE49-F238E27FC236}">
                <a16:creationId xmlns="" xmlns:a16="http://schemas.microsoft.com/office/drawing/2014/main" id="{A5423073-0C03-0DCD-D446-9653BD5A5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095" y="2245073"/>
            <a:ext cx="2390029" cy="195168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="" xmlns:a16="http://schemas.microsoft.com/office/drawing/2014/main" id="{452E8F09-3E0D-9B8D-1062-AC042F43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58" y="2366333"/>
            <a:ext cx="2405772" cy="13532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="" xmlns:a16="http://schemas.microsoft.com/office/drawing/2014/main" id="{38E860F1-E736-2630-6282-9A244E162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282" y="4656663"/>
            <a:ext cx="2565204" cy="144559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Прямоугольник 19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1" name="Капля 20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/>
          <p:cNvSpPr txBox="1"/>
          <p:nvPr/>
        </p:nvSpPr>
        <p:spPr>
          <a:xfrm>
            <a:off x="357158" y="214290"/>
            <a:ext cx="1857388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5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325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82677161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Box 3"/>
          <p:cNvSpPr txBox="1"/>
          <p:nvPr/>
        </p:nvSpPr>
        <p:spPr>
          <a:xfrm>
            <a:off x="8495834" y="537531"/>
            <a:ext cx="441387" cy="376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202" rIns="42202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rPr sz="1846"/>
              <a:t>2</a:t>
            </a:r>
          </a:p>
        </p:txBody>
      </p:sp>
      <p:sp>
        <p:nvSpPr>
          <p:cNvPr id="15" name="TextBox 4"/>
          <p:cNvSpPr txBox="1"/>
          <p:nvPr/>
        </p:nvSpPr>
        <p:spPr>
          <a:xfrm>
            <a:off x="2195736" y="285728"/>
            <a:ext cx="61385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/>
              <a:t>ПРОТОТИП ПРОЕКТНОГО РЕШЕНИЯ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 dirty="0"/>
              <a:t>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F73E4E4-3C90-D4BB-3395-3B4D736B7612}"/>
              </a:ext>
            </a:extLst>
          </p:cNvPr>
          <p:cNvSpPr txBox="1"/>
          <p:nvPr/>
        </p:nvSpPr>
        <p:spPr>
          <a:xfrm>
            <a:off x="863588" y="2934674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i="1" dirty="0"/>
              <a:t>График предсказания на 1 день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5590FF6-D02A-E71B-BA56-13934FA195A3}"/>
              </a:ext>
            </a:extLst>
          </p:cNvPr>
          <p:cNvSpPr txBox="1"/>
          <p:nvPr/>
        </p:nvSpPr>
        <p:spPr>
          <a:xfrm>
            <a:off x="885960" y="5467810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i="1" dirty="0"/>
              <a:t>График предсказания на 3 дня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="" xmlns:a16="http://schemas.microsoft.com/office/drawing/2014/main" id="{2F2F920A-1A52-4733-89EF-1E4DE5EFB855}"/>
              </a:ext>
            </a:extLst>
          </p:cNvPr>
          <p:cNvCxnSpPr/>
          <p:nvPr/>
        </p:nvCxnSpPr>
        <p:spPr>
          <a:xfrm>
            <a:off x="179512" y="6237312"/>
            <a:ext cx="1064612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="" xmlns:a16="http://schemas.microsoft.com/office/drawing/2014/main" id="{09844EE0-F9EB-0946-28F8-5989DE28C8D3}"/>
              </a:ext>
            </a:extLst>
          </p:cNvPr>
          <p:cNvCxnSpPr/>
          <p:nvPr/>
        </p:nvCxnSpPr>
        <p:spPr>
          <a:xfrm>
            <a:off x="179512" y="6513336"/>
            <a:ext cx="1064612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0956081-9E0A-CAB4-F514-D53566079A3E}"/>
              </a:ext>
            </a:extLst>
          </p:cNvPr>
          <p:cNvSpPr txBox="1"/>
          <p:nvPr/>
        </p:nvSpPr>
        <p:spPr>
          <a:xfrm>
            <a:off x="1418928" y="6080046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dirty="0"/>
              <a:t>Реальное потребление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DFECA81F-2842-F0C7-4DEE-4E98406E51C5}"/>
              </a:ext>
            </a:extLst>
          </p:cNvPr>
          <p:cNvSpPr txBox="1"/>
          <p:nvPr/>
        </p:nvSpPr>
        <p:spPr>
          <a:xfrm>
            <a:off x="1403648" y="6369905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dirty="0"/>
              <a:t>Прогноз «</a:t>
            </a:r>
            <a:r>
              <a:rPr lang="en-US" sz="1400" dirty="0"/>
              <a:t>Random Forest</a:t>
            </a:r>
            <a:r>
              <a:rPr lang="ru-RU" sz="1400" dirty="0"/>
              <a:t>»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424564EB-E1E5-D50A-B9C0-18125B5CCBF0}"/>
              </a:ext>
            </a:extLst>
          </p:cNvPr>
          <p:cNvSpPr txBox="1"/>
          <p:nvPr/>
        </p:nvSpPr>
        <p:spPr>
          <a:xfrm>
            <a:off x="711818" y="5771293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b="1" dirty="0"/>
              <a:t>Расшифровка графиков</a:t>
            </a:r>
            <a:r>
              <a:rPr lang="en-US" sz="1400" b="1" dirty="0"/>
              <a:t>:</a:t>
            </a:r>
            <a:endParaRPr lang="ru-RU" sz="1400" b="1" dirty="0"/>
          </a:p>
        </p:txBody>
      </p:sp>
      <p:pic>
        <p:nvPicPr>
          <p:cNvPr id="18" name="Рисунок 17">
            <a:extLst>
              <a:ext uri="{FF2B5EF4-FFF2-40B4-BE49-F238E27FC236}">
                <a16:creationId xmlns="" xmlns:a16="http://schemas.microsoft.com/office/drawing/2014/main" id="{339417AB-374A-8008-F282-B59E616FAC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5" t="30871" r="51574" b="58076"/>
          <a:stretch/>
        </p:blipFill>
        <p:spPr>
          <a:xfrm>
            <a:off x="4285864" y="1557840"/>
            <a:ext cx="4544141" cy="6145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770A5B2C-2B21-EC20-F671-2C987ED43901}"/>
              </a:ext>
            </a:extLst>
          </p:cNvPr>
          <p:cNvSpPr txBox="1"/>
          <p:nvPr/>
        </p:nvSpPr>
        <p:spPr>
          <a:xfrm>
            <a:off x="5580112" y="2243170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i="1" dirty="0"/>
              <a:t>Таблица ошибки на 1 день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="" xmlns:a16="http://schemas.microsoft.com/office/drawing/2014/main" id="{0FA9ACDF-6013-97A7-D40C-93E99B20B2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0" t="30400" r="51279" b="58046"/>
          <a:stretch/>
        </p:blipFill>
        <p:spPr>
          <a:xfrm>
            <a:off x="4285860" y="3005744"/>
            <a:ext cx="4544140" cy="65102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FED690D7-BAA3-745C-92A7-07766789A0C5}"/>
              </a:ext>
            </a:extLst>
          </p:cNvPr>
          <p:cNvSpPr txBox="1"/>
          <p:nvPr/>
        </p:nvSpPr>
        <p:spPr>
          <a:xfrm>
            <a:off x="5580112" y="3818998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i="1" dirty="0"/>
              <a:t>Таблица ошибки на </a:t>
            </a:r>
            <a:r>
              <a:rPr lang="en-US" sz="1400" i="1" dirty="0"/>
              <a:t>3</a:t>
            </a:r>
            <a:r>
              <a:rPr lang="ru-RU" sz="1400" i="1" dirty="0"/>
              <a:t> дня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="" xmlns:a16="http://schemas.microsoft.com/office/drawing/2014/main" id="{7DCDFB0B-C299-7A6E-2AF5-E5CE82296B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50" t="30932" r="51279" b="58046"/>
          <a:stretch/>
        </p:blipFill>
        <p:spPr>
          <a:xfrm>
            <a:off x="4285860" y="4650442"/>
            <a:ext cx="4544140" cy="61453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2F41EA40-D46A-6098-381C-7DEFF184C2DF}"/>
              </a:ext>
            </a:extLst>
          </p:cNvPr>
          <p:cNvSpPr txBox="1"/>
          <p:nvPr/>
        </p:nvSpPr>
        <p:spPr>
          <a:xfrm>
            <a:off x="5580112" y="5327245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i="1" dirty="0"/>
              <a:t>Таблица ошибки на </a:t>
            </a:r>
            <a:r>
              <a:rPr lang="en-US" sz="1400" i="1" dirty="0"/>
              <a:t>10 </a:t>
            </a:r>
            <a:r>
              <a:rPr lang="ru-RU" sz="1400" i="1" dirty="0"/>
              <a:t>дней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="" xmlns:a16="http://schemas.microsoft.com/office/drawing/2014/main" id="{DCF8A970-9497-6169-CDFF-E7FAC2EE2C5E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859" y="3452662"/>
            <a:ext cx="4133528" cy="1884361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="" xmlns:a16="http://schemas.microsoft.com/office/drawing/2014/main" id="{A444D869-B875-A335-7E2C-5BC3B87C9F0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871"/>
          <a:stretch/>
        </p:blipFill>
        <p:spPr>
          <a:xfrm>
            <a:off x="121163" y="962280"/>
            <a:ext cx="4083224" cy="2013987"/>
          </a:xfrm>
          <a:prstGeom prst="rect">
            <a:avLst/>
          </a:prstGeom>
        </p:spPr>
      </p:pic>
      <p:sp>
        <p:nvSpPr>
          <p:cNvPr id="20" name="Прямоугольник 19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1" name="Капля 20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/>
          <p:cNvSpPr txBox="1"/>
          <p:nvPr/>
        </p:nvSpPr>
        <p:spPr>
          <a:xfrm>
            <a:off x="285720" y="252691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Baskerville Old Face" pitchFamily="18" charset="0"/>
                <a:cs typeface="Aharoni" pitchFamily="2" charset="-79"/>
              </a:rPr>
              <a:t>4sPHEEN</a:t>
            </a:r>
            <a:endParaRPr lang="ru-RU" sz="2400" b="1" dirty="0">
              <a:latin typeface="PFDinTextCondPro-Medium"/>
              <a:cs typeface="Aharoni" pitchFamily="2" charset="-79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8" name="Капля 27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/>
          <p:cNvSpPr txBox="1"/>
          <p:nvPr/>
        </p:nvSpPr>
        <p:spPr>
          <a:xfrm>
            <a:off x="357158" y="214290"/>
            <a:ext cx="1857388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5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325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11349380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8125</TotalTime>
  <Words>427</Words>
  <PresentationFormat>Экран (4:3)</PresentationFormat>
  <Paragraphs>111</Paragraphs>
  <Slides>13</Slides>
  <Notes>6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4" baseType="lpstr">
      <vt:lpstr>Тема Office</vt:lpstr>
      <vt:lpstr>Проект  “Энергетический оракул”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 “Энергетический оракул”</dc:title>
  <dc:creator>МБОУ СОШ №1</dc:creator>
  <cp:lastModifiedBy>МБОУ СОШ №1</cp:lastModifiedBy>
  <cp:revision>15</cp:revision>
  <dcterms:created xsi:type="dcterms:W3CDTF">2023-11-17T19:54:46Z</dcterms:created>
  <dcterms:modified xsi:type="dcterms:W3CDTF">2023-11-27T07:36:17Z</dcterms:modified>
</cp:coreProperties>
</file>